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sldIdLst>
    <p:sldId id="256" r:id="rId2"/>
    <p:sldId id="257" r:id="rId3"/>
    <p:sldId id="258" r:id="rId4"/>
    <p:sldId id="259" r:id="rId5"/>
    <p:sldId id="260" r:id="rId6"/>
    <p:sldId id="265" r:id="rId7"/>
    <p:sldId id="266" r:id="rId8"/>
    <p:sldId id="271" r:id="rId9"/>
    <p:sldId id="272" r:id="rId10"/>
    <p:sldId id="273" r:id="rId11"/>
    <p:sldId id="274"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5" r:id="rId27"/>
    <p:sldId id="296" r:id="rId28"/>
  </p:sldIdLst>
  <p:sldSz cx="10080625" cy="7559675"/>
  <p:notesSz cx="7559675" cy="10691813"/>
  <p:defaultTextStyle>
    <a:defPPr>
      <a:defRPr lang="en-GB"/>
    </a:defPPr>
    <a:lvl1pPr algn="l" defTabSz="449263" rtl="0" eaLnBrk="0" fontAlgn="base" hangingPunct="0">
      <a:spcBef>
        <a:spcPct val="0"/>
      </a:spcBef>
      <a:spcAft>
        <a:spcPct val="0"/>
      </a:spcAft>
      <a:defRPr kern="1200">
        <a:solidFill>
          <a:schemeClr val="bg1"/>
        </a:solidFill>
        <a:latin typeface="Arial" charset="0"/>
        <a:ea typeface="+mn-ea"/>
        <a:cs typeface="Arial Unicode MS" charset="0"/>
      </a:defRPr>
    </a:lvl1pPr>
    <a:lvl2pPr marL="742950" indent="-285750" algn="l" defTabSz="449263" rtl="0" eaLnBrk="0" fontAlgn="base" hangingPunct="0">
      <a:spcBef>
        <a:spcPct val="0"/>
      </a:spcBef>
      <a:spcAft>
        <a:spcPct val="0"/>
      </a:spcAft>
      <a:defRPr kern="1200">
        <a:solidFill>
          <a:schemeClr val="bg1"/>
        </a:solidFill>
        <a:latin typeface="Arial" charset="0"/>
        <a:ea typeface="+mn-ea"/>
        <a:cs typeface="Arial Unicode MS" charset="0"/>
      </a:defRPr>
    </a:lvl2pPr>
    <a:lvl3pPr marL="1143000" indent="-228600" algn="l" defTabSz="449263" rtl="0" eaLnBrk="0" fontAlgn="base" hangingPunct="0">
      <a:spcBef>
        <a:spcPct val="0"/>
      </a:spcBef>
      <a:spcAft>
        <a:spcPct val="0"/>
      </a:spcAft>
      <a:defRPr kern="1200">
        <a:solidFill>
          <a:schemeClr val="bg1"/>
        </a:solidFill>
        <a:latin typeface="Arial" charset="0"/>
        <a:ea typeface="+mn-ea"/>
        <a:cs typeface="Arial Unicode MS" charset="0"/>
      </a:defRPr>
    </a:lvl3pPr>
    <a:lvl4pPr marL="1600200" indent="-228600" algn="l" defTabSz="449263" rtl="0" eaLnBrk="0" fontAlgn="base" hangingPunct="0">
      <a:spcBef>
        <a:spcPct val="0"/>
      </a:spcBef>
      <a:spcAft>
        <a:spcPct val="0"/>
      </a:spcAft>
      <a:defRPr kern="1200">
        <a:solidFill>
          <a:schemeClr val="bg1"/>
        </a:solidFill>
        <a:latin typeface="Arial" charset="0"/>
        <a:ea typeface="+mn-ea"/>
        <a:cs typeface="Arial Unicode MS" charset="0"/>
      </a:defRPr>
    </a:lvl4pPr>
    <a:lvl5pPr marL="2057400" indent="-228600" algn="l" defTabSz="449263" rtl="0" eaLnBrk="0" fontAlgn="base" hangingPunct="0">
      <a:spcBef>
        <a:spcPct val="0"/>
      </a:spcBef>
      <a:spcAft>
        <a:spcPct val="0"/>
      </a:spcAft>
      <a:defRPr kern="1200">
        <a:solidFill>
          <a:schemeClr val="bg1"/>
        </a:solidFill>
        <a:latin typeface="Arial" charset="0"/>
        <a:ea typeface="+mn-ea"/>
        <a:cs typeface="Arial Unicode MS" charset="0"/>
      </a:defRPr>
    </a:lvl5pPr>
    <a:lvl6pPr marL="2286000" algn="l" defTabSz="914400" rtl="0" eaLnBrk="1" latinLnBrk="0" hangingPunct="1">
      <a:defRPr kern="1200">
        <a:solidFill>
          <a:schemeClr val="bg1"/>
        </a:solidFill>
        <a:latin typeface="Arial" charset="0"/>
        <a:ea typeface="+mn-ea"/>
        <a:cs typeface="Arial Unicode MS" charset="0"/>
      </a:defRPr>
    </a:lvl6pPr>
    <a:lvl7pPr marL="2743200" algn="l" defTabSz="914400" rtl="0" eaLnBrk="1" latinLnBrk="0" hangingPunct="1">
      <a:defRPr kern="1200">
        <a:solidFill>
          <a:schemeClr val="bg1"/>
        </a:solidFill>
        <a:latin typeface="Arial" charset="0"/>
        <a:ea typeface="+mn-ea"/>
        <a:cs typeface="Arial Unicode MS" charset="0"/>
      </a:defRPr>
    </a:lvl7pPr>
    <a:lvl8pPr marL="3200400" algn="l" defTabSz="914400" rtl="0" eaLnBrk="1" latinLnBrk="0" hangingPunct="1">
      <a:defRPr kern="1200">
        <a:solidFill>
          <a:schemeClr val="bg1"/>
        </a:solidFill>
        <a:latin typeface="Arial" charset="0"/>
        <a:ea typeface="+mn-ea"/>
        <a:cs typeface="Arial Unicode MS" charset="0"/>
      </a:defRPr>
    </a:lvl8pPr>
    <a:lvl9pPr marL="3657600" algn="l" defTabSz="914400" rtl="0" eaLnBrk="1" latinLnBrk="0" hangingPunct="1">
      <a:defRPr kern="1200">
        <a:solidFill>
          <a:schemeClr val="bg1"/>
        </a:solidFill>
        <a:latin typeface="Arial" charset="0"/>
        <a:ea typeface="+mn-ea"/>
        <a:cs typeface="Arial Unicode M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17" autoAdjust="0"/>
  </p:normalViewPr>
  <p:slideViewPr>
    <p:cSldViewPr>
      <p:cViewPr varScale="1">
        <p:scale>
          <a:sx n="63" d="100"/>
          <a:sy n="63" d="100"/>
        </p:scale>
        <p:origin x="-906" y="-96"/>
      </p:cViewPr>
      <p:guideLst>
        <p:guide orient="horz" pos="2160"/>
        <p:guide pos="2880"/>
      </p:guideLst>
    </p:cSldViewPr>
  </p:slideViewPr>
  <p:outlineViewPr>
    <p:cViewPr varScale="1">
      <p:scale>
        <a:sx n="170" d="200"/>
        <a:sy n="170" d="200"/>
      </p:scale>
      <p:origin x="0" y="492"/>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p:cNvSpPr>
            <a:spLocks noChangeArrowheads="1"/>
          </p:cNvSpPr>
          <p:nvPr/>
        </p:nvSpPr>
        <p:spPr bwMode="auto">
          <a:xfrm>
            <a:off x="0" y="0"/>
            <a:ext cx="7559675" cy="10691813"/>
          </a:xfrm>
          <a:prstGeom prst="roundRect">
            <a:avLst>
              <a:gd name="adj" fmla="val 19"/>
            </a:avLst>
          </a:prstGeom>
          <a:solidFill>
            <a:srgbClr val="FFFFFF"/>
          </a:solidFill>
          <a:ln w="9360" cap="sq">
            <a:noFill/>
            <a:miter lim="800000"/>
            <a:headEnd/>
            <a:tailEnd/>
          </a:ln>
        </p:spPr>
        <p:txBody>
          <a:bodyPr wrap="none" anchor="ctr"/>
          <a:lstStyle/>
          <a:p>
            <a:pPr eaLnBrk="1">
              <a:lnSpc>
                <a:spcPct val="93000"/>
              </a:lnSpc>
              <a:buClr>
                <a:srgbClr val="000000"/>
              </a:buClr>
              <a:buSzPct val="100000"/>
              <a:buFont typeface="Times New Roman" pitchFamily="16" charset="0"/>
              <a:buNone/>
            </a:pPr>
            <a:endParaRPr lang="ru-RU" altLang="ru-RU"/>
          </a:p>
        </p:txBody>
      </p:sp>
      <p:sp>
        <p:nvSpPr>
          <p:cNvPr id="2051" name="AutoShape 2"/>
          <p:cNvSpPr>
            <a:spLocks noChangeArrowheads="1"/>
          </p:cNvSpPr>
          <p:nvPr/>
        </p:nvSpPr>
        <p:spPr bwMode="auto">
          <a:xfrm>
            <a:off x="0" y="0"/>
            <a:ext cx="7559675" cy="10691813"/>
          </a:xfrm>
          <a:prstGeom prst="roundRect">
            <a:avLst>
              <a:gd name="adj" fmla="val 19"/>
            </a:avLst>
          </a:prstGeom>
          <a:solidFill>
            <a:srgbClr val="FFFFFF"/>
          </a:solidFill>
          <a:ln w="9525">
            <a:noFill/>
            <a:round/>
            <a:headEnd/>
            <a:tailEnd/>
          </a:ln>
        </p:spPr>
        <p:txBody>
          <a:bodyPr wrap="none" anchor="ctr"/>
          <a:lstStyle/>
          <a:p>
            <a:pPr eaLnBrk="1">
              <a:lnSpc>
                <a:spcPct val="93000"/>
              </a:lnSpc>
              <a:buClr>
                <a:srgbClr val="000000"/>
              </a:buClr>
              <a:buSzPct val="100000"/>
              <a:buFont typeface="Times New Roman" pitchFamily="16" charset="0"/>
              <a:buNone/>
            </a:pPr>
            <a:endParaRPr lang="ru-RU" altLang="ru-RU"/>
          </a:p>
        </p:txBody>
      </p:sp>
      <p:sp>
        <p:nvSpPr>
          <p:cNvPr id="2052" name="AutoShape 3"/>
          <p:cNvSpPr>
            <a:spLocks noChangeArrowheads="1"/>
          </p:cNvSpPr>
          <p:nvPr/>
        </p:nvSpPr>
        <p:spPr bwMode="auto">
          <a:xfrm>
            <a:off x="0" y="0"/>
            <a:ext cx="7559675" cy="10691813"/>
          </a:xfrm>
          <a:prstGeom prst="roundRect">
            <a:avLst>
              <a:gd name="adj" fmla="val 19"/>
            </a:avLst>
          </a:prstGeom>
          <a:solidFill>
            <a:srgbClr val="FFFFFF"/>
          </a:solidFill>
          <a:ln w="9525">
            <a:noFill/>
            <a:round/>
            <a:headEnd/>
            <a:tailEnd/>
          </a:ln>
        </p:spPr>
        <p:txBody>
          <a:bodyPr wrap="none" anchor="ctr"/>
          <a:lstStyle/>
          <a:p>
            <a:pPr eaLnBrk="1">
              <a:lnSpc>
                <a:spcPct val="93000"/>
              </a:lnSpc>
              <a:buClr>
                <a:srgbClr val="000000"/>
              </a:buClr>
              <a:buSzPct val="100000"/>
              <a:buFont typeface="Times New Roman" pitchFamily="16" charset="0"/>
              <a:buNone/>
            </a:pPr>
            <a:endParaRPr lang="ru-RU" altLang="ru-RU"/>
          </a:p>
        </p:txBody>
      </p:sp>
      <p:sp>
        <p:nvSpPr>
          <p:cNvPr id="2053" name="AutoShape 4"/>
          <p:cNvSpPr>
            <a:spLocks noChangeArrowheads="1"/>
          </p:cNvSpPr>
          <p:nvPr/>
        </p:nvSpPr>
        <p:spPr bwMode="auto">
          <a:xfrm>
            <a:off x="0" y="0"/>
            <a:ext cx="7559675" cy="10691813"/>
          </a:xfrm>
          <a:prstGeom prst="roundRect">
            <a:avLst>
              <a:gd name="adj" fmla="val 19"/>
            </a:avLst>
          </a:prstGeom>
          <a:solidFill>
            <a:srgbClr val="FFFFFF"/>
          </a:solidFill>
          <a:ln w="9525">
            <a:noFill/>
            <a:round/>
            <a:headEnd/>
            <a:tailEnd/>
          </a:ln>
        </p:spPr>
        <p:txBody>
          <a:bodyPr wrap="none" anchor="ctr"/>
          <a:lstStyle/>
          <a:p>
            <a:pPr eaLnBrk="1">
              <a:lnSpc>
                <a:spcPct val="93000"/>
              </a:lnSpc>
              <a:buClr>
                <a:srgbClr val="000000"/>
              </a:buClr>
              <a:buSzPct val="100000"/>
              <a:buFont typeface="Times New Roman" pitchFamily="16" charset="0"/>
              <a:buNone/>
            </a:pPr>
            <a:endParaRPr lang="ru-RU" altLang="ru-RU"/>
          </a:p>
        </p:txBody>
      </p:sp>
      <p:sp>
        <p:nvSpPr>
          <p:cNvPr id="2054" name="AutoShape 5"/>
          <p:cNvSpPr>
            <a:spLocks noChangeArrowheads="1"/>
          </p:cNvSpPr>
          <p:nvPr/>
        </p:nvSpPr>
        <p:spPr bwMode="auto">
          <a:xfrm>
            <a:off x="0" y="0"/>
            <a:ext cx="7559675" cy="10691813"/>
          </a:xfrm>
          <a:prstGeom prst="roundRect">
            <a:avLst>
              <a:gd name="adj" fmla="val 19"/>
            </a:avLst>
          </a:prstGeom>
          <a:solidFill>
            <a:srgbClr val="FFFFFF"/>
          </a:solidFill>
          <a:ln w="9525">
            <a:noFill/>
            <a:round/>
            <a:headEnd/>
            <a:tailEnd/>
          </a:ln>
        </p:spPr>
        <p:txBody>
          <a:bodyPr wrap="none" anchor="ctr"/>
          <a:lstStyle/>
          <a:p>
            <a:pPr eaLnBrk="1">
              <a:lnSpc>
                <a:spcPct val="93000"/>
              </a:lnSpc>
              <a:buClr>
                <a:srgbClr val="000000"/>
              </a:buClr>
              <a:buSzPct val="100000"/>
              <a:buFont typeface="Times New Roman" pitchFamily="16" charset="0"/>
              <a:buNone/>
            </a:pPr>
            <a:endParaRPr lang="ru-RU" altLang="ru-RU"/>
          </a:p>
        </p:txBody>
      </p:sp>
      <p:sp>
        <p:nvSpPr>
          <p:cNvPr id="2055" name="Rectangle 6"/>
          <p:cNvSpPr>
            <a:spLocks noGrp="1" noChangeArrowheads="1"/>
          </p:cNvSpPr>
          <p:nvPr>
            <p:ph type="sldImg"/>
          </p:nvPr>
        </p:nvSpPr>
        <p:spPr bwMode="auto">
          <a:xfrm>
            <a:off x="1106488" y="812800"/>
            <a:ext cx="5335587" cy="3998913"/>
          </a:xfrm>
          <a:prstGeom prst="rect">
            <a:avLst/>
          </a:prstGeom>
          <a:noFill/>
          <a:ln w="9525">
            <a:noFill/>
            <a:round/>
            <a:headEnd/>
            <a:tailEnd/>
          </a:ln>
        </p:spPr>
      </p:sp>
      <p:sp>
        <p:nvSpPr>
          <p:cNvPr id="2" name="Rectangle 7"/>
          <p:cNvSpPr>
            <a:spLocks noGrp="1" noChangeArrowheads="1"/>
          </p:cNvSpPr>
          <p:nvPr>
            <p:ph type="body"/>
          </p:nvPr>
        </p:nvSpPr>
        <p:spPr bwMode="auto">
          <a:xfrm>
            <a:off x="755650" y="5078413"/>
            <a:ext cx="6038850" cy="4802187"/>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ru-RU" noProof="0" smtClean="0"/>
          </a:p>
        </p:txBody>
      </p:sp>
      <p:sp>
        <p:nvSpPr>
          <p:cNvPr id="2056" name="Rectangle 8"/>
          <p:cNvSpPr>
            <a:spLocks noGrp="1" noChangeArrowheads="1"/>
          </p:cNvSpPr>
          <p:nvPr>
            <p:ph type="hdr"/>
          </p:nvPr>
        </p:nvSpPr>
        <p:spPr bwMode="auto">
          <a:xfrm>
            <a:off x="0" y="0"/>
            <a:ext cx="3271838" cy="5254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eaLnBrk="1">
              <a:lnSpc>
                <a:spcPct val="95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cs typeface="Arial Unicode MS" charset="0"/>
              </a:defRPr>
            </a:lvl1pPr>
          </a:lstStyle>
          <a:p>
            <a:pPr>
              <a:defRPr/>
            </a:pPr>
            <a:endParaRPr lang="en-US"/>
          </a:p>
        </p:txBody>
      </p:sp>
      <p:sp>
        <p:nvSpPr>
          <p:cNvPr id="2057" name="Rectangle 9"/>
          <p:cNvSpPr>
            <a:spLocks noGrp="1" noChangeArrowheads="1"/>
          </p:cNvSpPr>
          <p:nvPr>
            <p:ph type="dt"/>
          </p:nvPr>
        </p:nvSpPr>
        <p:spPr bwMode="auto">
          <a:xfrm>
            <a:off x="4278313" y="0"/>
            <a:ext cx="3271837" cy="5254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eaLnBrk="1">
              <a:lnSpc>
                <a:spcPct val="95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cs typeface="Arial Unicode MS" charset="0"/>
              </a:defRPr>
            </a:lvl1pPr>
          </a:lstStyle>
          <a:p>
            <a:pPr>
              <a:defRPr/>
            </a:pPr>
            <a:endParaRPr lang="en-US"/>
          </a:p>
        </p:txBody>
      </p:sp>
      <p:sp>
        <p:nvSpPr>
          <p:cNvPr id="2058" name="Rectangle 10"/>
          <p:cNvSpPr>
            <a:spLocks noGrp="1" noChangeArrowheads="1"/>
          </p:cNvSpPr>
          <p:nvPr>
            <p:ph type="ftr"/>
          </p:nvPr>
        </p:nvSpPr>
        <p:spPr bwMode="auto">
          <a:xfrm>
            <a:off x="0" y="10156825"/>
            <a:ext cx="3271838" cy="525463"/>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eaLnBrk="1">
              <a:lnSpc>
                <a:spcPct val="95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cs typeface="Arial Unicode MS" charset="0"/>
              </a:defRPr>
            </a:lvl1pPr>
          </a:lstStyle>
          <a:p>
            <a:pPr>
              <a:defRPr/>
            </a:pPr>
            <a:endParaRPr lang="en-US"/>
          </a:p>
        </p:txBody>
      </p:sp>
      <p:sp>
        <p:nvSpPr>
          <p:cNvPr id="2059" name="Rectangle 11"/>
          <p:cNvSpPr>
            <a:spLocks noGrp="1" noChangeArrowheads="1"/>
          </p:cNvSpPr>
          <p:nvPr>
            <p:ph type="sldNum"/>
          </p:nvPr>
        </p:nvSpPr>
        <p:spPr bwMode="auto">
          <a:xfrm>
            <a:off x="4278313" y="10156825"/>
            <a:ext cx="3271837" cy="525463"/>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gn="r" eaLnBrk="1">
              <a:lnSpc>
                <a:spcPct val="95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defRPr>
            </a:lvl1pPr>
          </a:lstStyle>
          <a:p>
            <a:fld id="{CE403696-36C7-4B2B-A6FE-C6758E5CC70A}" type="slidenum">
              <a:rPr lang="en-US" altLang="ru-RU"/>
              <a:pPr/>
              <a:t>‹#›</a:t>
            </a:fld>
            <a:endParaRPr lang="en-US" altLang="ru-RU"/>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1"/>
          <p:cNvSpPr>
            <a:spLocks noGrp="1" noChangeArrowheads="1"/>
          </p:cNvSpPr>
          <p:nvPr>
            <p:ph type="sldNum" sz="quarter"/>
          </p:nvPr>
        </p:nvSpPr>
        <p:spPr>
          <a:noFill/>
          <a:ln/>
        </p:spPr>
        <p:txBody>
          <a:bodyPr/>
          <a:lstStyle/>
          <a:p>
            <a:fld id="{743C981D-F996-40F1-B187-B1D2E4C13935}" type="slidenum">
              <a:rPr lang="en-US" altLang="ru-RU"/>
              <a:pPr/>
              <a:t>1</a:t>
            </a:fld>
            <a:endParaRPr lang="en-US" altLang="ru-RU"/>
          </a:p>
        </p:txBody>
      </p:sp>
      <p:sp>
        <p:nvSpPr>
          <p:cNvPr id="4099" name="Rectangle 1"/>
          <p:cNvSpPr>
            <a:spLocks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4100" name="Text Box 2"/>
          <p:cNvSpPr txBox="1">
            <a:spLocks noChangeArrowheads="1"/>
          </p:cNvSpPr>
          <p:nvPr/>
        </p:nvSpPr>
        <p:spPr bwMode="auto">
          <a:xfrm>
            <a:off x="755650" y="5078413"/>
            <a:ext cx="6048375" cy="4811712"/>
          </a:xfrm>
          <a:prstGeom prst="rect">
            <a:avLst/>
          </a:prstGeom>
          <a:noFill/>
          <a:ln w="9525">
            <a:noFill/>
            <a:round/>
            <a:headEnd/>
            <a:tailEnd/>
          </a:ln>
        </p:spPr>
        <p:txBody>
          <a:bodyPr wrap="none" anchor="ctr"/>
          <a:lstStyle/>
          <a:p>
            <a:pPr eaLnBrk="1">
              <a:lnSpc>
                <a:spcPct val="93000"/>
              </a:lnSpc>
              <a:buClr>
                <a:srgbClr val="000000"/>
              </a:buClr>
              <a:buSzPct val="100000"/>
              <a:buFont typeface="Times New Roman" pitchFamily="16" charset="0"/>
              <a:buNone/>
            </a:pPr>
            <a:endParaRPr lang="ru-RU" alt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1"/>
          <p:cNvSpPr>
            <a:spLocks noGrp="1" noChangeArrowheads="1"/>
          </p:cNvSpPr>
          <p:nvPr>
            <p:ph type="sldNum" sz="quarter"/>
          </p:nvPr>
        </p:nvSpPr>
        <p:spPr>
          <a:noFill/>
          <a:ln/>
        </p:spPr>
        <p:txBody>
          <a:bodyPr/>
          <a:lstStyle/>
          <a:p>
            <a:fld id="{EC72707A-847F-4E20-9A99-2074C29C7A60}" type="slidenum">
              <a:rPr lang="en-US" altLang="ru-RU"/>
              <a:pPr/>
              <a:t>10</a:t>
            </a:fld>
            <a:endParaRPr lang="en-US" altLang="ru-RU"/>
          </a:p>
        </p:txBody>
      </p:sp>
      <p:sp>
        <p:nvSpPr>
          <p:cNvPr id="22531" name="Rectangle 1"/>
          <p:cNvSpPr>
            <a:spLocks noChangeArrowheads="1" noTextEdit="1"/>
          </p:cNvSpPr>
          <p:nvPr>
            <p:ph type="sldImg"/>
          </p:nvPr>
        </p:nvSpPr>
        <p:spPr>
          <a:xfrm>
            <a:off x="1106488" y="812800"/>
            <a:ext cx="5341937" cy="4005263"/>
          </a:xfrm>
          <a:solidFill>
            <a:srgbClr val="FFFFFF"/>
          </a:solidFill>
          <a:ln>
            <a:solidFill>
              <a:srgbClr val="000000"/>
            </a:solidFill>
            <a:miter lim="800000"/>
          </a:ln>
        </p:spPr>
      </p:sp>
      <p:sp>
        <p:nvSpPr>
          <p:cNvPr id="22532" name="Text Box 2"/>
          <p:cNvSpPr txBox="1">
            <a:spLocks noChangeArrowheads="1"/>
          </p:cNvSpPr>
          <p:nvPr/>
        </p:nvSpPr>
        <p:spPr bwMode="auto">
          <a:xfrm>
            <a:off x="755650" y="5078413"/>
            <a:ext cx="6045200" cy="4808537"/>
          </a:xfrm>
          <a:prstGeom prst="rect">
            <a:avLst/>
          </a:prstGeom>
          <a:noFill/>
          <a:ln w="9525">
            <a:noFill/>
            <a:round/>
            <a:headEnd/>
            <a:tailEnd/>
          </a:ln>
        </p:spPr>
        <p:txBody>
          <a:bodyPr wrap="none" anchor="ctr"/>
          <a:lstStyle/>
          <a:p>
            <a:pPr eaLnBrk="1">
              <a:lnSpc>
                <a:spcPct val="93000"/>
              </a:lnSpc>
              <a:buClr>
                <a:srgbClr val="000000"/>
              </a:buClr>
              <a:buSzPct val="100000"/>
              <a:buFont typeface="Times New Roman" pitchFamily="16" charset="0"/>
              <a:buNone/>
            </a:pPr>
            <a:endParaRPr lang="ru-RU" alt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1"/>
          <p:cNvSpPr>
            <a:spLocks noGrp="1" noChangeArrowheads="1"/>
          </p:cNvSpPr>
          <p:nvPr>
            <p:ph type="sldNum" sz="quarter"/>
          </p:nvPr>
        </p:nvSpPr>
        <p:spPr>
          <a:noFill/>
          <a:ln/>
        </p:spPr>
        <p:txBody>
          <a:bodyPr/>
          <a:lstStyle/>
          <a:p>
            <a:fld id="{6073B241-2119-42DB-81CC-B4E1BF167148}" type="slidenum">
              <a:rPr lang="en-US" altLang="ru-RU"/>
              <a:pPr/>
              <a:t>11</a:t>
            </a:fld>
            <a:endParaRPr lang="en-US" altLang="ru-RU"/>
          </a:p>
        </p:txBody>
      </p:sp>
      <p:sp>
        <p:nvSpPr>
          <p:cNvPr id="24579" name="Rectangle 1"/>
          <p:cNvSpPr>
            <a:spLocks noChangeArrowheads="1" noTextEdit="1"/>
          </p:cNvSpPr>
          <p:nvPr>
            <p:ph type="sldImg"/>
          </p:nvPr>
        </p:nvSpPr>
        <p:spPr>
          <a:xfrm>
            <a:off x="1106488" y="812800"/>
            <a:ext cx="5343525" cy="4006850"/>
          </a:xfrm>
          <a:solidFill>
            <a:srgbClr val="FFFFFF"/>
          </a:solidFill>
          <a:ln>
            <a:solidFill>
              <a:srgbClr val="000000"/>
            </a:solidFill>
            <a:miter lim="800000"/>
          </a:ln>
        </p:spPr>
      </p:sp>
      <p:sp>
        <p:nvSpPr>
          <p:cNvPr id="24580" name="Text Box 2"/>
          <p:cNvSpPr txBox="1">
            <a:spLocks noChangeArrowheads="1"/>
          </p:cNvSpPr>
          <p:nvPr/>
        </p:nvSpPr>
        <p:spPr bwMode="auto">
          <a:xfrm>
            <a:off x="755650" y="5078413"/>
            <a:ext cx="6046788" cy="4810125"/>
          </a:xfrm>
          <a:prstGeom prst="rect">
            <a:avLst/>
          </a:prstGeom>
          <a:noFill/>
          <a:ln w="9525">
            <a:noFill/>
            <a:round/>
            <a:headEnd/>
            <a:tailEnd/>
          </a:ln>
        </p:spPr>
        <p:txBody>
          <a:bodyPr wrap="none" anchor="ctr"/>
          <a:lstStyle/>
          <a:p>
            <a:pPr eaLnBrk="1">
              <a:lnSpc>
                <a:spcPct val="93000"/>
              </a:lnSpc>
              <a:buClr>
                <a:srgbClr val="000000"/>
              </a:buClr>
              <a:buSzPct val="100000"/>
              <a:buFont typeface="Times New Roman" pitchFamily="16" charset="0"/>
              <a:buNone/>
            </a:pPr>
            <a:endParaRPr lang="ru-RU" alt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1"/>
          <p:cNvSpPr>
            <a:spLocks noGrp="1" noChangeArrowheads="1"/>
          </p:cNvSpPr>
          <p:nvPr>
            <p:ph type="sldNum" sz="quarter"/>
          </p:nvPr>
        </p:nvSpPr>
        <p:spPr>
          <a:noFill/>
          <a:ln/>
        </p:spPr>
        <p:txBody>
          <a:bodyPr/>
          <a:lstStyle/>
          <a:p>
            <a:fld id="{E79F5037-2CAD-4C8D-ADA0-507E04385EC8}" type="slidenum">
              <a:rPr lang="en-US" altLang="ru-RU"/>
              <a:pPr/>
              <a:t>12</a:t>
            </a:fld>
            <a:endParaRPr lang="en-US" altLang="ru-RU"/>
          </a:p>
        </p:txBody>
      </p:sp>
      <p:sp>
        <p:nvSpPr>
          <p:cNvPr id="26627" name="Rectangle 1"/>
          <p:cNvSpPr>
            <a:spLocks noChangeArrowheads="1" noTextEdit="1"/>
          </p:cNvSpPr>
          <p:nvPr>
            <p:ph type="sldImg"/>
          </p:nvPr>
        </p:nvSpPr>
        <p:spPr>
          <a:xfrm>
            <a:off x="1106488" y="812800"/>
            <a:ext cx="5343525" cy="4006850"/>
          </a:xfrm>
          <a:solidFill>
            <a:srgbClr val="FFFFFF"/>
          </a:solidFill>
          <a:ln>
            <a:solidFill>
              <a:srgbClr val="000000"/>
            </a:solidFill>
            <a:miter lim="800000"/>
          </a:ln>
        </p:spPr>
      </p:sp>
      <p:sp>
        <p:nvSpPr>
          <p:cNvPr id="26628" name="Text Box 2"/>
          <p:cNvSpPr txBox="1">
            <a:spLocks noChangeArrowheads="1"/>
          </p:cNvSpPr>
          <p:nvPr/>
        </p:nvSpPr>
        <p:spPr bwMode="auto">
          <a:xfrm>
            <a:off x="755650" y="5078413"/>
            <a:ext cx="6046788" cy="4810125"/>
          </a:xfrm>
          <a:prstGeom prst="rect">
            <a:avLst/>
          </a:prstGeom>
          <a:noFill/>
          <a:ln w="9525">
            <a:noFill/>
            <a:round/>
            <a:headEnd/>
            <a:tailEnd/>
          </a:ln>
        </p:spPr>
        <p:txBody>
          <a:bodyPr wrap="none" anchor="ctr"/>
          <a:lstStyle/>
          <a:p>
            <a:pPr eaLnBrk="1">
              <a:lnSpc>
                <a:spcPct val="93000"/>
              </a:lnSpc>
              <a:buClr>
                <a:srgbClr val="000000"/>
              </a:buClr>
              <a:buSzPct val="100000"/>
              <a:buFont typeface="Times New Roman" pitchFamily="16" charset="0"/>
              <a:buNone/>
            </a:pPr>
            <a:endParaRPr lang="ru-RU" alt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1"/>
          <p:cNvSpPr>
            <a:spLocks noGrp="1" noChangeArrowheads="1"/>
          </p:cNvSpPr>
          <p:nvPr>
            <p:ph type="sldNum" sz="quarter"/>
          </p:nvPr>
        </p:nvSpPr>
        <p:spPr>
          <a:noFill/>
          <a:ln/>
        </p:spPr>
        <p:txBody>
          <a:bodyPr/>
          <a:lstStyle/>
          <a:p>
            <a:fld id="{93C00A51-5620-4D1A-A577-FAD5CC2611DD}" type="slidenum">
              <a:rPr lang="en-US" altLang="ru-RU"/>
              <a:pPr/>
              <a:t>13</a:t>
            </a:fld>
            <a:endParaRPr lang="en-US" altLang="ru-RU"/>
          </a:p>
        </p:txBody>
      </p:sp>
      <p:sp>
        <p:nvSpPr>
          <p:cNvPr id="28675" name="Rectangle 1"/>
          <p:cNvSpPr>
            <a:spLocks noChangeArrowheads="1" noTextEdit="1"/>
          </p:cNvSpPr>
          <p:nvPr>
            <p:ph type="sldImg"/>
          </p:nvPr>
        </p:nvSpPr>
        <p:spPr>
          <a:xfrm>
            <a:off x="1106488" y="812800"/>
            <a:ext cx="5343525" cy="4006850"/>
          </a:xfrm>
          <a:solidFill>
            <a:srgbClr val="FFFFFF"/>
          </a:solidFill>
          <a:ln>
            <a:solidFill>
              <a:srgbClr val="000000"/>
            </a:solidFill>
            <a:miter lim="800000"/>
          </a:ln>
        </p:spPr>
      </p:sp>
      <p:sp>
        <p:nvSpPr>
          <p:cNvPr id="28676" name="Text Box 2"/>
          <p:cNvSpPr txBox="1">
            <a:spLocks noChangeArrowheads="1"/>
          </p:cNvSpPr>
          <p:nvPr/>
        </p:nvSpPr>
        <p:spPr bwMode="auto">
          <a:xfrm>
            <a:off x="755650" y="5078413"/>
            <a:ext cx="6046788" cy="4810125"/>
          </a:xfrm>
          <a:prstGeom prst="rect">
            <a:avLst/>
          </a:prstGeom>
          <a:noFill/>
          <a:ln w="9525">
            <a:noFill/>
            <a:round/>
            <a:headEnd/>
            <a:tailEnd/>
          </a:ln>
        </p:spPr>
        <p:txBody>
          <a:bodyPr wrap="none" anchor="ctr"/>
          <a:lstStyle/>
          <a:p>
            <a:pPr eaLnBrk="1">
              <a:lnSpc>
                <a:spcPct val="93000"/>
              </a:lnSpc>
              <a:buClr>
                <a:srgbClr val="000000"/>
              </a:buClr>
              <a:buSzPct val="100000"/>
              <a:buFont typeface="Times New Roman" pitchFamily="16" charset="0"/>
              <a:buNone/>
            </a:pPr>
            <a:endParaRPr lang="ru-RU" alt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1"/>
          <p:cNvSpPr>
            <a:spLocks noGrp="1" noChangeArrowheads="1"/>
          </p:cNvSpPr>
          <p:nvPr>
            <p:ph type="sldNum" sz="quarter"/>
          </p:nvPr>
        </p:nvSpPr>
        <p:spPr>
          <a:noFill/>
          <a:ln/>
        </p:spPr>
        <p:txBody>
          <a:bodyPr/>
          <a:lstStyle/>
          <a:p>
            <a:fld id="{BBE2F73B-BB3A-45D4-A845-C17D82A3FE1B}" type="slidenum">
              <a:rPr lang="en-US" altLang="ru-RU"/>
              <a:pPr/>
              <a:t>14</a:t>
            </a:fld>
            <a:endParaRPr lang="en-US" altLang="ru-RU"/>
          </a:p>
        </p:txBody>
      </p:sp>
      <p:sp>
        <p:nvSpPr>
          <p:cNvPr id="30723" name="Rectangle 1"/>
          <p:cNvSpPr>
            <a:spLocks noChangeArrowheads="1" noTextEdit="1"/>
          </p:cNvSpPr>
          <p:nvPr>
            <p:ph type="sldImg"/>
          </p:nvPr>
        </p:nvSpPr>
        <p:spPr>
          <a:xfrm>
            <a:off x="1106488" y="812800"/>
            <a:ext cx="5343525" cy="4006850"/>
          </a:xfrm>
          <a:solidFill>
            <a:srgbClr val="FFFFFF"/>
          </a:solidFill>
          <a:ln>
            <a:solidFill>
              <a:srgbClr val="000000"/>
            </a:solidFill>
            <a:miter lim="800000"/>
          </a:ln>
        </p:spPr>
      </p:sp>
      <p:sp>
        <p:nvSpPr>
          <p:cNvPr id="30724" name="Text Box 2"/>
          <p:cNvSpPr txBox="1">
            <a:spLocks noChangeArrowheads="1"/>
          </p:cNvSpPr>
          <p:nvPr/>
        </p:nvSpPr>
        <p:spPr bwMode="auto">
          <a:xfrm>
            <a:off x="755650" y="5078413"/>
            <a:ext cx="6046788" cy="4810125"/>
          </a:xfrm>
          <a:prstGeom prst="rect">
            <a:avLst/>
          </a:prstGeom>
          <a:noFill/>
          <a:ln w="9525">
            <a:noFill/>
            <a:round/>
            <a:headEnd/>
            <a:tailEnd/>
          </a:ln>
        </p:spPr>
        <p:txBody>
          <a:bodyPr wrap="none" anchor="ctr"/>
          <a:lstStyle/>
          <a:p>
            <a:pPr eaLnBrk="1">
              <a:lnSpc>
                <a:spcPct val="93000"/>
              </a:lnSpc>
              <a:buClr>
                <a:srgbClr val="000000"/>
              </a:buClr>
              <a:buSzPct val="100000"/>
              <a:buFont typeface="Times New Roman" pitchFamily="16" charset="0"/>
              <a:buNone/>
            </a:pPr>
            <a:endParaRPr lang="ru-RU" alt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1"/>
          <p:cNvSpPr>
            <a:spLocks noGrp="1" noChangeArrowheads="1"/>
          </p:cNvSpPr>
          <p:nvPr>
            <p:ph type="sldNum" sz="quarter"/>
          </p:nvPr>
        </p:nvSpPr>
        <p:spPr>
          <a:noFill/>
          <a:ln/>
        </p:spPr>
        <p:txBody>
          <a:bodyPr/>
          <a:lstStyle/>
          <a:p>
            <a:fld id="{BE0AECE5-DEB5-4228-8692-A592D3E7E25A}" type="slidenum">
              <a:rPr lang="en-US" altLang="ru-RU"/>
              <a:pPr/>
              <a:t>15</a:t>
            </a:fld>
            <a:endParaRPr lang="en-US" altLang="ru-RU"/>
          </a:p>
        </p:txBody>
      </p:sp>
      <p:sp>
        <p:nvSpPr>
          <p:cNvPr id="32771" name="Rectangle 1"/>
          <p:cNvSpPr>
            <a:spLocks noChangeArrowheads="1" noTextEdit="1"/>
          </p:cNvSpPr>
          <p:nvPr>
            <p:ph type="sldImg"/>
          </p:nvPr>
        </p:nvSpPr>
        <p:spPr>
          <a:xfrm>
            <a:off x="1106488" y="812800"/>
            <a:ext cx="5341937" cy="4005263"/>
          </a:xfrm>
          <a:solidFill>
            <a:srgbClr val="FFFFFF"/>
          </a:solidFill>
          <a:ln>
            <a:solidFill>
              <a:srgbClr val="000000"/>
            </a:solidFill>
            <a:miter lim="800000"/>
          </a:ln>
        </p:spPr>
      </p:sp>
      <p:sp>
        <p:nvSpPr>
          <p:cNvPr id="32772" name="Text Box 2"/>
          <p:cNvSpPr txBox="1">
            <a:spLocks noChangeArrowheads="1"/>
          </p:cNvSpPr>
          <p:nvPr/>
        </p:nvSpPr>
        <p:spPr bwMode="auto">
          <a:xfrm>
            <a:off x="755650" y="5078413"/>
            <a:ext cx="6045200" cy="4808537"/>
          </a:xfrm>
          <a:prstGeom prst="rect">
            <a:avLst/>
          </a:prstGeom>
          <a:noFill/>
          <a:ln w="9525">
            <a:noFill/>
            <a:round/>
            <a:headEnd/>
            <a:tailEnd/>
          </a:ln>
        </p:spPr>
        <p:txBody>
          <a:bodyPr wrap="none" anchor="ctr"/>
          <a:lstStyle/>
          <a:p>
            <a:pPr eaLnBrk="1">
              <a:lnSpc>
                <a:spcPct val="93000"/>
              </a:lnSpc>
              <a:buClr>
                <a:srgbClr val="000000"/>
              </a:buClr>
              <a:buSzPct val="100000"/>
              <a:buFont typeface="Times New Roman" pitchFamily="16" charset="0"/>
              <a:buNone/>
            </a:pPr>
            <a:endParaRPr lang="ru-RU" alt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1"/>
          <p:cNvSpPr>
            <a:spLocks noGrp="1" noChangeArrowheads="1"/>
          </p:cNvSpPr>
          <p:nvPr>
            <p:ph type="sldNum" sz="quarter"/>
          </p:nvPr>
        </p:nvSpPr>
        <p:spPr>
          <a:noFill/>
          <a:ln/>
        </p:spPr>
        <p:txBody>
          <a:bodyPr/>
          <a:lstStyle/>
          <a:p>
            <a:fld id="{3C507A84-1AA1-48AC-9728-CF7AD08F7DF9}" type="slidenum">
              <a:rPr lang="en-US" altLang="ru-RU"/>
              <a:pPr/>
              <a:t>16</a:t>
            </a:fld>
            <a:endParaRPr lang="en-US" altLang="ru-RU"/>
          </a:p>
        </p:txBody>
      </p:sp>
      <p:sp>
        <p:nvSpPr>
          <p:cNvPr id="34819" name="Rectangle 1"/>
          <p:cNvSpPr>
            <a:spLocks noChangeArrowheads="1" noTextEdit="1"/>
          </p:cNvSpPr>
          <p:nvPr>
            <p:ph type="sldImg"/>
          </p:nvPr>
        </p:nvSpPr>
        <p:spPr>
          <a:xfrm>
            <a:off x="1106488" y="812800"/>
            <a:ext cx="5343525" cy="4006850"/>
          </a:xfrm>
          <a:solidFill>
            <a:srgbClr val="FFFFFF"/>
          </a:solidFill>
          <a:ln>
            <a:solidFill>
              <a:srgbClr val="000000"/>
            </a:solidFill>
            <a:miter lim="800000"/>
          </a:ln>
        </p:spPr>
      </p:sp>
      <p:sp>
        <p:nvSpPr>
          <p:cNvPr id="34820" name="Text Box 2"/>
          <p:cNvSpPr txBox="1">
            <a:spLocks noChangeArrowheads="1"/>
          </p:cNvSpPr>
          <p:nvPr/>
        </p:nvSpPr>
        <p:spPr bwMode="auto">
          <a:xfrm>
            <a:off x="755650" y="5078413"/>
            <a:ext cx="6046788" cy="4810125"/>
          </a:xfrm>
          <a:prstGeom prst="rect">
            <a:avLst/>
          </a:prstGeom>
          <a:noFill/>
          <a:ln w="9525">
            <a:noFill/>
            <a:round/>
            <a:headEnd/>
            <a:tailEnd/>
          </a:ln>
        </p:spPr>
        <p:txBody>
          <a:bodyPr wrap="none" anchor="ctr"/>
          <a:lstStyle/>
          <a:p>
            <a:pPr eaLnBrk="1">
              <a:lnSpc>
                <a:spcPct val="93000"/>
              </a:lnSpc>
              <a:buClr>
                <a:srgbClr val="000000"/>
              </a:buClr>
              <a:buSzPct val="100000"/>
              <a:buFont typeface="Times New Roman" pitchFamily="16" charset="0"/>
              <a:buNone/>
            </a:pPr>
            <a:endParaRPr lang="ru-RU" alt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1"/>
          <p:cNvSpPr>
            <a:spLocks noGrp="1" noChangeArrowheads="1"/>
          </p:cNvSpPr>
          <p:nvPr>
            <p:ph type="sldNum" sz="quarter"/>
          </p:nvPr>
        </p:nvSpPr>
        <p:spPr>
          <a:noFill/>
          <a:ln/>
        </p:spPr>
        <p:txBody>
          <a:bodyPr/>
          <a:lstStyle/>
          <a:p>
            <a:fld id="{1D9207DE-86E4-4927-9E38-D7891C52A974}" type="slidenum">
              <a:rPr lang="en-US" altLang="ru-RU"/>
              <a:pPr/>
              <a:t>17</a:t>
            </a:fld>
            <a:endParaRPr lang="en-US" altLang="ru-RU"/>
          </a:p>
        </p:txBody>
      </p:sp>
      <p:sp>
        <p:nvSpPr>
          <p:cNvPr id="36867" name="Rectangle 1"/>
          <p:cNvSpPr>
            <a:spLocks noChangeArrowheads="1" noTextEdit="1"/>
          </p:cNvSpPr>
          <p:nvPr>
            <p:ph type="sldImg"/>
          </p:nvPr>
        </p:nvSpPr>
        <p:spPr>
          <a:xfrm>
            <a:off x="1106488" y="812800"/>
            <a:ext cx="5341937" cy="4005263"/>
          </a:xfrm>
          <a:solidFill>
            <a:srgbClr val="FFFFFF"/>
          </a:solidFill>
          <a:ln>
            <a:solidFill>
              <a:srgbClr val="000000"/>
            </a:solidFill>
            <a:miter lim="800000"/>
          </a:ln>
        </p:spPr>
      </p:sp>
      <p:sp>
        <p:nvSpPr>
          <p:cNvPr id="36868" name="Text Box 2"/>
          <p:cNvSpPr txBox="1">
            <a:spLocks noChangeArrowheads="1"/>
          </p:cNvSpPr>
          <p:nvPr/>
        </p:nvSpPr>
        <p:spPr bwMode="auto">
          <a:xfrm>
            <a:off x="755650" y="5078413"/>
            <a:ext cx="6045200" cy="4808537"/>
          </a:xfrm>
          <a:prstGeom prst="rect">
            <a:avLst/>
          </a:prstGeom>
          <a:noFill/>
          <a:ln w="9525">
            <a:noFill/>
            <a:round/>
            <a:headEnd/>
            <a:tailEnd/>
          </a:ln>
        </p:spPr>
        <p:txBody>
          <a:bodyPr wrap="none" anchor="ctr"/>
          <a:lstStyle/>
          <a:p>
            <a:pPr eaLnBrk="1">
              <a:lnSpc>
                <a:spcPct val="93000"/>
              </a:lnSpc>
              <a:buClr>
                <a:srgbClr val="000000"/>
              </a:buClr>
              <a:buSzPct val="100000"/>
              <a:buFont typeface="Times New Roman" pitchFamily="16" charset="0"/>
              <a:buNone/>
            </a:pPr>
            <a:endParaRPr lang="ru-RU" alt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1"/>
          <p:cNvSpPr>
            <a:spLocks noGrp="1" noChangeArrowheads="1"/>
          </p:cNvSpPr>
          <p:nvPr>
            <p:ph type="sldNum" sz="quarter"/>
          </p:nvPr>
        </p:nvSpPr>
        <p:spPr>
          <a:noFill/>
          <a:ln/>
        </p:spPr>
        <p:txBody>
          <a:bodyPr/>
          <a:lstStyle/>
          <a:p>
            <a:fld id="{A50046DA-8D86-478C-B563-28C0C6A32CC4}" type="slidenum">
              <a:rPr lang="en-US" altLang="ru-RU"/>
              <a:pPr/>
              <a:t>18</a:t>
            </a:fld>
            <a:endParaRPr lang="en-US" altLang="ru-RU"/>
          </a:p>
        </p:txBody>
      </p:sp>
      <p:sp>
        <p:nvSpPr>
          <p:cNvPr id="38915" name="Rectangle 1"/>
          <p:cNvSpPr>
            <a:spLocks noChangeArrowheads="1" noTextEdit="1"/>
          </p:cNvSpPr>
          <p:nvPr>
            <p:ph type="sldImg"/>
          </p:nvPr>
        </p:nvSpPr>
        <p:spPr>
          <a:xfrm>
            <a:off x="1106488" y="812800"/>
            <a:ext cx="5343525" cy="4006850"/>
          </a:xfrm>
          <a:solidFill>
            <a:srgbClr val="FFFFFF"/>
          </a:solidFill>
          <a:ln>
            <a:solidFill>
              <a:srgbClr val="000000"/>
            </a:solidFill>
            <a:miter lim="800000"/>
          </a:ln>
        </p:spPr>
      </p:sp>
      <p:sp>
        <p:nvSpPr>
          <p:cNvPr id="38916" name="Text Box 2"/>
          <p:cNvSpPr txBox="1">
            <a:spLocks noChangeArrowheads="1"/>
          </p:cNvSpPr>
          <p:nvPr/>
        </p:nvSpPr>
        <p:spPr bwMode="auto">
          <a:xfrm>
            <a:off x="755650" y="5078413"/>
            <a:ext cx="6046788" cy="4810125"/>
          </a:xfrm>
          <a:prstGeom prst="rect">
            <a:avLst/>
          </a:prstGeom>
          <a:noFill/>
          <a:ln w="9525">
            <a:noFill/>
            <a:round/>
            <a:headEnd/>
            <a:tailEnd/>
          </a:ln>
        </p:spPr>
        <p:txBody>
          <a:bodyPr wrap="none" anchor="ctr"/>
          <a:lstStyle/>
          <a:p>
            <a:pPr eaLnBrk="1">
              <a:lnSpc>
                <a:spcPct val="93000"/>
              </a:lnSpc>
              <a:buClr>
                <a:srgbClr val="000000"/>
              </a:buClr>
              <a:buSzPct val="100000"/>
              <a:buFont typeface="Times New Roman" pitchFamily="16" charset="0"/>
              <a:buNone/>
            </a:pPr>
            <a:endParaRPr lang="ru-RU" alt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1"/>
          <p:cNvSpPr>
            <a:spLocks noGrp="1" noChangeArrowheads="1"/>
          </p:cNvSpPr>
          <p:nvPr>
            <p:ph type="sldNum" sz="quarter"/>
          </p:nvPr>
        </p:nvSpPr>
        <p:spPr>
          <a:noFill/>
          <a:ln/>
        </p:spPr>
        <p:txBody>
          <a:bodyPr/>
          <a:lstStyle/>
          <a:p>
            <a:fld id="{F29A8193-F97C-43B0-B380-8F7EEEF8704C}" type="slidenum">
              <a:rPr lang="en-US" altLang="ru-RU"/>
              <a:pPr/>
              <a:t>19</a:t>
            </a:fld>
            <a:endParaRPr lang="en-US" altLang="ru-RU"/>
          </a:p>
        </p:txBody>
      </p:sp>
      <p:sp>
        <p:nvSpPr>
          <p:cNvPr id="40963" name="Rectangle 1"/>
          <p:cNvSpPr>
            <a:spLocks noChangeArrowheads="1" noTextEdit="1"/>
          </p:cNvSpPr>
          <p:nvPr>
            <p:ph type="sldImg"/>
          </p:nvPr>
        </p:nvSpPr>
        <p:spPr>
          <a:xfrm>
            <a:off x="1106488" y="812800"/>
            <a:ext cx="5341937" cy="4005263"/>
          </a:xfrm>
          <a:solidFill>
            <a:srgbClr val="FFFFFF"/>
          </a:solidFill>
          <a:ln>
            <a:solidFill>
              <a:srgbClr val="000000"/>
            </a:solidFill>
            <a:miter lim="800000"/>
          </a:ln>
        </p:spPr>
      </p:sp>
      <p:sp>
        <p:nvSpPr>
          <p:cNvPr id="40964" name="Text Box 2"/>
          <p:cNvSpPr txBox="1">
            <a:spLocks noChangeArrowheads="1"/>
          </p:cNvSpPr>
          <p:nvPr/>
        </p:nvSpPr>
        <p:spPr bwMode="auto">
          <a:xfrm>
            <a:off x="755650" y="5078413"/>
            <a:ext cx="6045200" cy="4808537"/>
          </a:xfrm>
          <a:prstGeom prst="rect">
            <a:avLst/>
          </a:prstGeom>
          <a:noFill/>
          <a:ln w="9525">
            <a:noFill/>
            <a:round/>
            <a:headEnd/>
            <a:tailEnd/>
          </a:ln>
        </p:spPr>
        <p:txBody>
          <a:bodyPr wrap="none" anchor="ctr"/>
          <a:lstStyle/>
          <a:p>
            <a:pPr eaLnBrk="1">
              <a:lnSpc>
                <a:spcPct val="93000"/>
              </a:lnSpc>
              <a:buClr>
                <a:srgbClr val="000000"/>
              </a:buClr>
              <a:buSzPct val="100000"/>
              <a:buFont typeface="Times New Roman" pitchFamily="16" charset="0"/>
              <a:buNone/>
            </a:pPr>
            <a:endParaRPr lang="ru-RU"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1"/>
          <p:cNvSpPr>
            <a:spLocks noGrp="1" noChangeArrowheads="1"/>
          </p:cNvSpPr>
          <p:nvPr>
            <p:ph type="sldNum" sz="quarter"/>
          </p:nvPr>
        </p:nvSpPr>
        <p:spPr>
          <a:noFill/>
          <a:ln/>
        </p:spPr>
        <p:txBody>
          <a:bodyPr/>
          <a:lstStyle/>
          <a:p>
            <a:fld id="{E1C69E0D-0A72-46A1-9D90-8D91D99F6991}" type="slidenum">
              <a:rPr lang="en-US" altLang="ru-RU"/>
              <a:pPr/>
              <a:t>2</a:t>
            </a:fld>
            <a:endParaRPr lang="en-US" altLang="ru-RU"/>
          </a:p>
        </p:txBody>
      </p:sp>
      <p:sp>
        <p:nvSpPr>
          <p:cNvPr id="6147" name="Rectangle 1"/>
          <p:cNvSpPr>
            <a:spLocks noChangeArrowheads="1" noTextEdit="1"/>
          </p:cNvSpPr>
          <p:nvPr>
            <p:ph type="sldImg"/>
          </p:nvPr>
        </p:nvSpPr>
        <p:spPr>
          <a:xfrm>
            <a:off x="1106488" y="812800"/>
            <a:ext cx="5340350" cy="4003675"/>
          </a:xfrm>
          <a:solidFill>
            <a:srgbClr val="FFFFFF"/>
          </a:solidFill>
          <a:ln>
            <a:solidFill>
              <a:srgbClr val="000000"/>
            </a:solidFill>
            <a:miter lim="800000"/>
          </a:ln>
        </p:spPr>
      </p:sp>
      <p:sp>
        <p:nvSpPr>
          <p:cNvPr id="6148" name="Text Box 2"/>
          <p:cNvSpPr txBox="1">
            <a:spLocks noChangeArrowheads="1"/>
          </p:cNvSpPr>
          <p:nvPr/>
        </p:nvSpPr>
        <p:spPr bwMode="auto">
          <a:xfrm>
            <a:off x="755650" y="5078413"/>
            <a:ext cx="6043613" cy="4806950"/>
          </a:xfrm>
          <a:prstGeom prst="rect">
            <a:avLst/>
          </a:prstGeom>
          <a:noFill/>
          <a:ln w="9525">
            <a:noFill/>
            <a:round/>
            <a:headEnd/>
            <a:tailEnd/>
          </a:ln>
        </p:spPr>
        <p:txBody>
          <a:bodyPr wrap="none" anchor="ctr"/>
          <a:lstStyle/>
          <a:p>
            <a:pPr eaLnBrk="1">
              <a:lnSpc>
                <a:spcPct val="93000"/>
              </a:lnSpc>
              <a:buClr>
                <a:srgbClr val="000000"/>
              </a:buClr>
              <a:buSzPct val="100000"/>
              <a:buFont typeface="Times New Roman" pitchFamily="16" charset="0"/>
              <a:buNone/>
            </a:pPr>
            <a:endParaRPr lang="ru-RU" alt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1"/>
          <p:cNvSpPr>
            <a:spLocks noGrp="1" noChangeArrowheads="1"/>
          </p:cNvSpPr>
          <p:nvPr>
            <p:ph type="sldNum" sz="quarter"/>
          </p:nvPr>
        </p:nvSpPr>
        <p:spPr>
          <a:noFill/>
          <a:ln/>
        </p:spPr>
        <p:txBody>
          <a:bodyPr/>
          <a:lstStyle/>
          <a:p>
            <a:fld id="{74BB234B-2468-4D34-A395-A92A5B5BA32B}" type="slidenum">
              <a:rPr lang="en-US" altLang="ru-RU"/>
              <a:pPr/>
              <a:t>20</a:t>
            </a:fld>
            <a:endParaRPr lang="en-US" altLang="ru-RU"/>
          </a:p>
        </p:txBody>
      </p:sp>
      <p:sp>
        <p:nvSpPr>
          <p:cNvPr id="43011" name="Rectangle 1"/>
          <p:cNvSpPr>
            <a:spLocks noChangeArrowheads="1" noTextEdit="1"/>
          </p:cNvSpPr>
          <p:nvPr>
            <p:ph type="sldImg"/>
          </p:nvPr>
        </p:nvSpPr>
        <p:spPr>
          <a:xfrm>
            <a:off x="1106488" y="812800"/>
            <a:ext cx="5343525" cy="4006850"/>
          </a:xfrm>
          <a:solidFill>
            <a:srgbClr val="FFFFFF"/>
          </a:solidFill>
          <a:ln>
            <a:solidFill>
              <a:srgbClr val="000000"/>
            </a:solidFill>
            <a:miter lim="800000"/>
          </a:ln>
        </p:spPr>
      </p:sp>
      <p:sp>
        <p:nvSpPr>
          <p:cNvPr id="43012" name="Text Box 2"/>
          <p:cNvSpPr txBox="1">
            <a:spLocks noChangeArrowheads="1"/>
          </p:cNvSpPr>
          <p:nvPr/>
        </p:nvSpPr>
        <p:spPr bwMode="auto">
          <a:xfrm>
            <a:off x="755650" y="5078413"/>
            <a:ext cx="6046788" cy="4810125"/>
          </a:xfrm>
          <a:prstGeom prst="rect">
            <a:avLst/>
          </a:prstGeom>
          <a:noFill/>
          <a:ln w="9525">
            <a:noFill/>
            <a:round/>
            <a:headEnd/>
            <a:tailEnd/>
          </a:ln>
        </p:spPr>
        <p:txBody>
          <a:bodyPr wrap="none" anchor="ctr"/>
          <a:lstStyle/>
          <a:p>
            <a:pPr eaLnBrk="1">
              <a:lnSpc>
                <a:spcPct val="93000"/>
              </a:lnSpc>
              <a:buClr>
                <a:srgbClr val="000000"/>
              </a:buClr>
              <a:buSzPct val="100000"/>
              <a:buFont typeface="Times New Roman" pitchFamily="16" charset="0"/>
              <a:buNone/>
            </a:pPr>
            <a:endParaRPr lang="ru-RU" alt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1"/>
          <p:cNvSpPr>
            <a:spLocks noGrp="1" noChangeArrowheads="1"/>
          </p:cNvSpPr>
          <p:nvPr>
            <p:ph type="sldNum" sz="quarter"/>
          </p:nvPr>
        </p:nvSpPr>
        <p:spPr>
          <a:noFill/>
          <a:ln/>
        </p:spPr>
        <p:txBody>
          <a:bodyPr/>
          <a:lstStyle/>
          <a:p>
            <a:fld id="{A6071EC9-5089-441B-B862-6057FA5540AE}" type="slidenum">
              <a:rPr lang="en-US" altLang="ru-RU"/>
              <a:pPr/>
              <a:t>21</a:t>
            </a:fld>
            <a:endParaRPr lang="en-US" altLang="ru-RU"/>
          </a:p>
        </p:txBody>
      </p:sp>
      <p:sp>
        <p:nvSpPr>
          <p:cNvPr id="45059" name="Rectangle 1"/>
          <p:cNvSpPr>
            <a:spLocks noChangeArrowheads="1" noTextEdit="1"/>
          </p:cNvSpPr>
          <p:nvPr>
            <p:ph type="sldImg"/>
          </p:nvPr>
        </p:nvSpPr>
        <p:spPr>
          <a:xfrm>
            <a:off x="1106488" y="812800"/>
            <a:ext cx="5341937" cy="4005263"/>
          </a:xfrm>
          <a:solidFill>
            <a:srgbClr val="FFFFFF"/>
          </a:solidFill>
          <a:ln>
            <a:solidFill>
              <a:srgbClr val="000000"/>
            </a:solidFill>
            <a:miter lim="800000"/>
          </a:ln>
        </p:spPr>
      </p:sp>
      <p:sp>
        <p:nvSpPr>
          <p:cNvPr id="45060" name="Text Box 2"/>
          <p:cNvSpPr txBox="1">
            <a:spLocks noChangeArrowheads="1"/>
          </p:cNvSpPr>
          <p:nvPr/>
        </p:nvSpPr>
        <p:spPr bwMode="auto">
          <a:xfrm>
            <a:off x="755650" y="5078413"/>
            <a:ext cx="6045200" cy="4808537"/>
          </a:xfrm>
          <a:prstGeom prst="rect">
            <a:avLst/>
          </a:prstGeom>
          <a:noFill/>
          <a:ln w="9525">
            <a:noFill/>
            <a:round/>
            <a:headEnd/>
            <a:tailEnd/>
          </a:ln>
        </p:spPr>
        <p:txBody>
          <a:bodyPr wrap="none" anchor="ctr"/>
          <a:lstStyle/>
          <a:p>
            <a:pPr eaLnBrk="1">
              <a:lnSpc>
                <a:spcPct val="93000"/>
              </a:lnSpc>
              <a:buClr>
                <a:srgbClr val="000000"/>
              </a:buClr>
              <a:buSzPct val="100000"/>
              <a:buFont typeface="Times New Roman" pitchFamily="16" charset="0"/>
              <a:buNone/>
            </a:pPr>
            <a:endParaRPr lang="ru-RU" alt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1"/>
          <p:cNvSpPr>
            <a:spLocks noGrp="1" noChangeArrowheads="1"/>
          </p:cNvSpPr>
          <p:nvPr>
            <p:ph type="sldNum" sz="quarter"/>
          </p:nvPr>
        </p:nvSpPr>
        <p:spPr>
          <a:noFill/>
          <a:ln/>
        </p:spPr>
        <p:txBody>
          <a:bodyPr/>
          <a:lstStyle/>
          <a:p>
            <a:fld id="{353452FF-BC10-4B7A-9467-9D94FF1FB3B8}" type="slidenum">
              <a:rPr lang="en-US" altLang="ru-RU"/>
              <a:pPr/>
              <a:t>22</a:t>
            </a:fld>
            <a:endParaRPr lang="en-US" altLang="ru-RU"/>
          </a:p>
        </p:txBody>
      </p:sp>
      <p:sp>
        <p:nvSpPr>
          <p:cNvPr id="47107" name="Rectangle 1"/>
          <p:cNvSpPr>
            <a:spLocks noChangeArrowheads="1" noTextEdit="1"/>
          </p:cNvSpPr>
          <p:nvPr>
            <p:ph type="sldImg"/>
          </p:nvPr>
        </p:nvSpPr>
        <p:spPr>
          <a:xfrm>
            <a:off x="1106488" y="812800"/>
            <a:ext cx="5343525" cy="4006850"/>
          </a:xfrm>
          <a:solidFill>
            <a:srgbClr val="FFFFFF"/>
          </a:solidFill>
          <a:ln>
            <a:solidFill>
              <a:srgbClr val="000000"/>
            </a:solidFill>
            <a:miter lim="800000"/>
          </a:ln>
        </p:spPr>
      </p:sp>
      <p:sp>
        <p:nvSpPr>
          <p:cNvPr id="47108" name="Text Box 2"/>
          <p:cNvSpPr txBox="1">
            <a:spLocks noChangeArrowheads="1"/>
          </p:cNvSpPr>
          <p:nvPr/>
        </p:nvSpPr>
        <p:spPr bwMode="auto">
          <a:xfrm>
            <a:off x="755650" y="5078413"/>
            <a:ext cx="6046788" cy="4810125"/>
          </a:xfrm>
          <a:prstGeom prst="rect">
            <a:avLst/>
          </a:prstGeom>
          <a:noFill/>
          <a:ln w="9525">
            <a:noFill/>
            <a:round/>
            <a:headEnd/>
            <a:tailEnd/>
          </a:ln>
        </p:spPr>
        <p:txBody>
          <a:bodyPr wrap="none" anchor="ctr"/>
          <a:lstStyle/>
          <a:p>
            <a:pPr eaLnBrk="1">
              <a:lnSpc>
                <a:spcPct val="93000"/>
              </a:lnSpc>
              <a:buClr>
                <a:srgbClr val="000000"/>
              </a:buClr>
              <a:buSzPct val="100000"/>
              <a:buFont typeface="Times New Roman" pitchFamily="16" charset="0"/>
              <a:buNone/>
            </a:pPr>
            <a:endParaRPr lang="ru-RU" alt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1"/>
          <p:cNvSpPr>
            <a:spLocks noGrp="1" noChangeArrowheads="1"/>
          </p:cNvSpPr>
          <p:nvPr>
            <p:ph type="sldNum" sz="quarter"/>
          </p:nvPr>
        </p:nvSpPr>
        <p:spPr>
          <a:noFill/>
          <a:ln/>
        </p:spPr>
        <p:txBody>
          <a:bodyPr/>
          <a:lstStyle/>
          <a:p>
            <a:fld id="{C0C003E4-D2DE-48AA-9F12-FFCFB0D93D29}" type="slidenum">
              <a:rPr lang="en-US" altLang="ru-RU"/>
              <a:pPr/>
              <a:t>23</a:t>
            </a:fld>
            <a:endParaRPr lang="en-US" altLang="ru-RU"/>
          </a:p>
        </p:txBody>
      </p:sp>
      <p:sp>
        <p:nvSpPr>
          <p:cNvPr id="49155" name="Rectangle 1"/>
          <p:cNvSpPr>
            <a:spLocks noChangeArrowheads="1" noTextEdit="1"/>
          </p:cNvSpPr>
          <p:nvPr>
            <p:ph type="sldImg"/>
          </p:nvPr>
        </p:nvSpPr>
        <p:spPr>
          <a:xfrm>
            <a:off x="1106488" y="812800"/>
            <a:ext cx="5341937" cy="4005263"/>
          </a:xfrm>
          <a:solidFill>
            <a:srgbClr val="FFFFFF"/>
          </a:solidFill>
          <a:ln>
            <a:solidFill>
              <a:srgbClr val="000000"/>
            </a:solidFill>
            <a:miter lim="800000"/>
          </a:ln>
        </p:spPr>
      </p:sp>
      <p:sp>
        <p:nvSpPr>
          <p:cNvPr id="49156" name="Text Box 2"/>
          <p:cNvSpPr txBox="1">
            <a:spLocks noChangeArrowheads="1"/>
          </p:cNvSpPr>
          <p:nvPr/>
        </p:nvSpPr>
        <p:spPr bwMode="auto">
          <a:xfrm>
            <a:off x="755650" y="5078413"/>
            <a:ext cx="6045200" cy="4808537"/>
          </a:xfrm>
          <a:prstGeom prst="rect">
            <a:avLst/>
          </a:prstGeom>
          <a:noFill/>
          <a:ln w="9525">
            <a:noFill/>
            <a:round/>
            <a:headEnd/>
            <a:tailEnd/>
          </a:ln>
        </p:spPr>
        <p:txBody>
          <a:bodyPr wrap="none" anchor="ctr"/>
          <a:lstStyle/>
          <a:p>
            <a:pPr eaLnBrk="1">
              <a:lnSpc>
                <a:spcPct val="93000"/>
              </a:lnSpc>
              <a:buClr>
                <a:srgbClr val="000000"/>
              </a:buClr>
              <a:buSzPct val="100000"/>
              <a:buFont typeface="Times New Roman" pitchFamily="16" charset="0"/>
              <a:buNone/>
            </a:pPr>
            <a:endParaRPr lang="ru-RU" alt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1"/>
          <p:cNvSpPr>
            <a:spLocks noGrp="1" noChangeArrowheads="1"/>
          </p:cNvSpPr>
          <p:nvPr>
            <p:ph type="sldNum" sz="quarter"/>
          </p:nvPr>
        </p:nvSpPr>
        <p:spPr>
          <a:noFill/>
          <a:ln/>
        </p:spPr>
        <p:txBody>
          <a:bodyPr/>
          <a:lstStyle/>
          <a:p>
            <a:fld id="{721CE3F3-6FD8-4196-9D8E-098613279C52}" type="slidenum">
              <a:rPr lang="en-US" altLang="ru-RU"/>
              <a:pPr/>
              <a:t>24</a:t>
            </a:fld>
            <a:endParaRPr lang="en-US" altLang="ru-RU"/>
          </a:p>
        </p:txBody>
      </p:sp>
      <p:sp>
        <p:nvSpPr>
          <p:cNvPr id="51203" name="Rectangle 1"/>
          <p:cNvSpPr>
            <a:spLocks noChangeArrowheads="1" noTextEdit="1"/>
          </p:cNvSpPr>
          <p:nvPr>
            <p:ph type="sldImg"/>
          </p:nvPr>
        </p:nvSpPr>
        <p:spPr>
          <a:xfrm>
            <a:off x="1106488" y="812800"/>
            <a:ext cx="5343525" cy="4006850"/>
          </a:xfrm>
          <a:solidFill>
            <a:srgbClr val="FFFFFF"/>
          </a:solidFill>
          <a:ln>
            <a:solidFill>
              <a:srgbClr val="000000"/>
            </a:solidFill>
            <a:miter lim="800000"/>
          </a:ln>
        </p:spPr>
      </p:sp>
      <p:sp>
        <p:nvSpPr>
          <p:cNvPr id="51204" name="Text Box 2"/>
          <p:cNvSpPr txBox="1">
            <a:spLocks noChangeArrowheads="1"/>
          </p:cNvSpPr>
          <p:nvPr/>
        </p:nvSpPr>
        <p:spPr bwMode="auto">
          <a:xfrm>
            <a:off x="755650" y="5078413"/>
            <a:ext cx="6046788" cy="4810125"/>
          </a:xfrm>
          <a:prstGeom prst="rect">
            <a:avLst/>
          </a:prstGeom>
          <a:noFill/>
          <a:ln w="9525">
            <a:noFill/>
            <a:round/>
            <a:headEnd/>
            <a:tailEnd/>
          </a:ln>
        </p:spPr>
        <p:txBody>
          <a:bodyPr wrap="none" anchor="ctr"/>
          <a:lstStyle/>
          <a:p>
            <a:pPr eaLnBrk="1">
              <a:lnSpc>
                <a:spcPct val="93000"/>
              </a:lnSpc>
              <a:buClr>
                <a:srgbClr val="000000"/>
              </a:buClr>
              <a:buSzPct val="100000"/>
              <a:buFont typeface="Times New Roman" pitchFamily="16" charset="0"/>
              <a:buNone/>
            </a:pPr>
            <a:endParaRPr lang="ru-RU" alt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1"/>
          <p:cNvSpPr>
            <a:spLocks noGrp="1" noChangeArrowheads="1"/>
          </p:cNvSpPr>
          <p:nvPr>
            <p:ph type="sldNum" sz="quarter"/>
          </p:nvPr>
        </p:nvSpPr>
        <p:spPr>
          <a:noFill/>
          <a:ln/>
        </p:spPr>
        <p:txBody>
          <a:bodyPr/>
          <a:lstStyle/>
          <a:p>
            <a:fld id="{7AACBA82-AC7A-4FF1-814B-4079BB28B4F1}" type="slidenum">
              <a:rPr lang="en-US" altLang="ru-RU"/>
              <a:pPr/>
              <a:t>25</a:t>
            </a:fld>
            <a:endParaRPr lang="en-US" altLang="ru-RU"/>
          </a:p>
        </p:txBody>
      </p:sp>
      <p:sp>
        <p:nvSpPr>
          <p:cNvPr id="53251" name="Rectangle 1"/>
          <p:cNvSpPr>
            <a:spLocks noChangeArrowheads="1" noTextEdit="1"/>
          </p:cNvSpPr>
          <p:nvPr>
            <p:ph type="sldImg"/>
          </p:nvPr>
        </p:nvSpPr>
        <p:spPr>
          <a:xfrm>
            <a:off x="1106488" y="812800"/>
            <a:ext cx="5341937" cy="4005263"/>
          </a:xfrm>
          <a:solidFill>
            <a:srgbClr val="FFFFFF"/>
          </a:solidFill>
          <a:ln>
            <a:solidFill>
              <a:srgbClr val="000000"/>
            </a:solidFill>
            <a:miter lim="800000"/>
          </a:ln>
        </p:spPr>
      </p:sp>
      <p:sp>
        <p:nvSpPr>
          <p:cNvPr id="53252" name="Text Box 2"/>
          <p:cNvSpPr txBox="1">
            <a:spLocks noChangeArrowheads="1"/>
          </p:cNvSpPr>
          <p:nvPr/>
        </p:nvSpPr>
        <p:spPr bwMode="auto">
          <a:xfrm>
            <a:off x="755650" y="5078413"/>
            <a:ext cx="6045200" cy="4808537"/>
          </a:xfrm>
          <a:prstGeom prst="rect">
            <a:avLst/>
          </a:prstGeom>
          <a:noFill/>
          <a:ln w="9525">
            <a:noFill/>
            <a:round/>
            <a:headEnd/>
            <a:tailEnd/>
          </a:ln>
        </p:spPr>
        <p:txBody>
          <a:bodyPr wrap="none" anchor="ctr"/>
          <a:lstStyle/>
          <a:p>
            <a:pPr eaLnBrk="1">
              <a:lnSpc>
                <a:spcPct val="93000"/>
              </a:lnSpc>
              <a:buClr>
                <a:srgbClr val="000000"/>
              </a:buClr>
              <a:buSzPct val="100000"/>
              <a:buFont typeface="Times New Roman" pitchFamily="16" charset="0"/>
              <a:buNone/>
            </a:pPr>
            <a:endParaRPr lang="ru-RU" alt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11"/>
          <p:cNvSpPr>
            <a:spLocks noGrp="1" noChangeArrowheads="1"/>
          </p:cNvSpPr>
          <p:nvPr>
            <p:ph type="sldNum" sz="quarter"/>
          </p:nvPr>
        </p:nvSpPr>
        <p:spPr>
          <a:noFill/>
          <a:ln/>
        </p:spPr>
        <p:txBody>
          <a:bodyPr/>
          <a:lstStyle/>
          <a:p>
            <a:fld id="{ADA06776-3B5A-468C-A641-D61034D3D725}" type="slidenum">
              <a:rPr lang="en-US" altLang="ru-RU"/>
              <a:pPr/>
              <a:t>26</a:t>
            </a:fld>
            <a:endParaRPr lang="en-US" altLang="ru-RU"/>
          </a:p>
        </p:txBody>
      </p:sp>
      <p:sp>
        <p:nvSpPr>
          <p:cNvPr id="55299" name="Rectangle 1"/>
          <p:cNvSpPr>
            <a:spLocks noChangeArrowheads="1" noTextEdit="1"/>
          </p:cNvSpPr>
          <p:nvPr>
            <p:ph type="sldImg"/>
          </p:nvPr>
        </p:nvSpPr>
        <p:spPr>
          <a:xfrm>
            <a:off x="1106488" y="812800"/>
            <a:ext cx="5343525" cy="4006850"/>
          </a:xfrm>
          <a:solidFill>
            <a:srgbClr val="FFFFFF"/>
          </a:solidFill>
          <a:ln>
            <a:solidFill>
              <a:srgbClr val="000000"/>
            </a:solidFill>
            <a:miter lim="800000"/>
          </a:ln>
        </p:spPr>
      </p:sp>
      <p:sp>
        <p:nvSpPr>
          <p:cNvPr id="55300" name="Text Box 2"/>
          <p:cNvSpPr txBox="1">
            <a:spLocks noChangeArrowheads="1"/>
          </p:cNvSpPr>
          <p:nvPr/>
        </p:nvSpPr>
        <p:spPr bwMode="auto">
          <a:xfrm>
            <a:off x="755650" y="5078413"/>
            <a:ext cx="6046788" cy="4810125"/>
          </a:xfrm>
          <a:prstGeom prst="rect">
            <a:avLst/>
          </a:prstGeom>
          <a:noFill/>
          <a:ln w="9525">
            <a:noFill/>
            <a:round/>
            <a:headEnd/>
            <a:tailEnd/>
          </a:ln>
        </p:spPr>
        <p:txBody>
          <a:bodyPr wrap="none" anchor="ctr"/>
          <a:lstStyle/>
          <a:p>
            <a:pPr eaLnBrk="1">
              <a:lnSpc>
                <a:spcPct val="93000"/>
              </a:lnSpc>
              <a:buClr>
                <a:srgbClr val="000000"/>
              </a:buClr>
              <a:buSzPct val="100000"/>
              <a:buFont typeface="Times New Roman" pitchFamily="16" charset="0"/>
              <a:buNone/>
            </a:pPr>
            <a:endParaRPr lang="ru-RU" alt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1"/>
          <p:cNvSpPr>
            <a:spLocks noGrp="1" noChangeArrowheads="1"/>
          </p:cNvSpPr>
          <p:nvPr>
            <p:ph type="sldNum" sz="quarter"/>
          </p:nvPr>
        </p:nvSpPr>
        <p:spPr>
          <a:noFill/>
          <a:ln/>
        </p:spPr>
        <p:txBody>
          <a:bodyPr/>
          <a:lstStyle/>
          <a:p>
            <a:fld id="{995A6428-E084-4868-89CF-08A65356ABD8}" type="slidenum">
              <a:rPr lang="en-US" altLang="ru-RU"/>
              <a:pPr/>
              <a:t>27</a:t>
            </a:fld>
            <a:endParaRPr lang="en-US" altLang="ru-RU"/>
          </a:p>
        </p:txBody>
      </p:sp>
      <p:sp>
        <p:nvSpPr>
          <p:cNvPr id="57347" name="Rectangle 1"/>
          <p:cNvSpPr>
            <a:spLocks noChangeArrowheads="1" noTextEdit="1"/>
          </p:cNvSpPr>
          <p:nvPr>
            <p:ph type="sldImg"/>
          </p:nvPr>
        </p:nvSpPr>
        <p:spPr>
          <a:xfrm>
            <a:off x="1106488" y="812800"/>
            <a:ext cx="5343525" cy="4006850"/>
          </a:xfrm>
          <a:solidFill>
            <a:srgbClr val="FFFFFF"/>
          </a:solidFill>
          <a:ln>
            <a:solidFill>
              <a:srgbClr val="000000"/>
            </a:solidFill>
            <a:miter lim="800000"/>
          </a:ln>
        </p:spPr>
      </p:sp>
      <p:sp>
        <p:nvSpPr>
          <p:cNvPr id="57348" name="Text Box 2"/>
          <p:cNvSpPr txBox="1">
            <a:spLocks noChangeArrowheads="1"/>
          </p:cNvSpPr>
          <p:nvPr/>
        </p:nvSpPr>
        <p:spPr bwMode="auto">
          <a:xfrm>
            <a:off x="755650" y="5078413"/>
            <a:ext cx="6046788" cy="4810125"/>
          </a:xfrm>
          <a:prstGeom prst="rect">
            <a:avLst/>
          </a:prstGeom>
          <a:noFill/>
          <a:ln w="9525">
            <a:noFill/>
            <a:round/>
            <a:headEnd/>
            <a:tailEnd/>
          </a:ln>
        </p:spPr>
        <p:txBody>
          <a:bodyPr wrap="none" anchor="ctr"/>
          <a:lstStyle/>
          <a:p>
            <a:pPr eaLnBrk="1">
              <a:lnSpc>
                <a:spcPct val="93000"/>
              </a:lnSpc>
              <a:buClr>
                <a:srgbClr val="000000"/>
              </a:buClr>
              <a:buSzPct val="100000"/>
              <a:buFont typeface="Times New Roman" pitchFamily="16" charset="0"/>
              <a:buNone/>
            </a:pPr>
            <a:endParaRPr lang="ru-RU" alt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1"/>
          <p:cNvSpPr>
            <a:spLocks noGrp="1" noChangeArrowheads="1"/>
          </p:cNvSpPr>
          <p:nvPr>
            <p:ph type="sldNum" sz="quarter"/>
          </p:nvPr>
        </p:nvSpPr>
        <p:spPr>
          <a:noFill/>
          <a:ln/>
        </p:spPr>
        <p:txBody>
          <a:bodyPr/>
          <a:lstStyle/>
          <a:p>
            <a:fld id="{FD46598C-51BA-49AA-AA92-2ED9E744B9EC}" type="slidenum">
              <a:rPr lang="en-US" altLang="ru-RU"/>
              <a:pPr/>
              <a:t>3</a:t>
            </a:fld>
            <a:endParaRPr lang="en-US" altLang="ru-RU"/>
          </a:p>
        </p:txBody>
      </p:sp>
      <p:sp>
        <p:nvSpPr>
          <p:cNvPr id="8195" name="Rectangle 1"/>
          <p:cNvSpPr>
            <a:spLocks noChangeArrowheads="1" noTextEdit="1"/>
          </p:cNvSpPr>
          <p:nvPr>
            <p:ph type="sldImg"/>
          </p:nvPr>
        </p:nvSpPr>
        <p:spPr>
          <a:xfrm>
            <a:off x="1106488" y="812800"/>
            <a:ext cx="5340350" cy="4003675"/>
          </a:xfrm>
          <a:solidFill>
            <a:srgbClr val="FFFFFF"/>
          </a:solidFill>
          <a:ln>
            <a:solidFill>
              <a:srgbClr val="000000"/>
            </a:solidFill>
            <a:miter lim="800000"/>
          </a:ln>
        </p:spPr>
      </p:sp>
      <p:sp>
        <p:nvSpPr>
          <p:cNvPr id="8196" name="Text Box 2"/>
          <p:cNvSpPr txBox="1">
            <a:spLocks noChangeArrowheads="1"/>
          </p:cNvSpPr>
          <p:nvPr/>
        </p:nvSpPr>
        <p:spPr bwMode="auto">
          <a:xfrm>
            <a:off x="755650" y="5078413"/>
            <a:ext cx="6043613" cy="4806950"/>
          </a:xfrm>
          <a:prstGeom prst="rect">
            <a:avLst/>
          </a:prstGeom>
          <a:noFill/>
          <a:ln w="9525">
            <a:noFill/>
            <a:round/>
            <a:headEnd/>
            <a:tailEnd/>
          </a:ln>
        </p:spPr>
        <p:txBody>
          <a:bodyPr wrap="none" anchor="ctr"/>
          <a:lstStyle/>
          <a:p>
            <a:pPr eaLnBrk="1">
              <a:lnSpc>
                <a:spcPct val="93000"/>
              </a:lnSpc>
              <a:buClr>
                <a:srgbClr val="000000"/>
              </a:buClr>
              <a:buSzPct val="100000"/>
              <a:buFont typeface="Times New Roman" pitchFamily="16" charset="0"/>
              <a:buNone/>
            </a:pPr>
            <a:endParaRPr lang="ru-RU" alt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1"/>
          <p:cNvSpPr>
            <a:spLocks noGrp="1" noChangeArrowheads="1"/>
          </p:cNvSpPr>
          <p:nvPr>
            <p:ph type="sldNum" sz="quarter"/>
          </p:nvPr>
        </p:nvSpPr>
        <p:spPr>
          <a:noFill/>
          <a:ln/>
        </p:spPr>
        <p:txBody>
          <a:bodyPr/>
          <a:lstStyle/>
          <a:p>
            <a:fld id="{4E33C216-4097-4ABC-8CDF-85DB3EC94C06}" type="slidenum">
              <a:rPr lang="en-US" altLang="ru-RU"/>
              <a:pPr/>
              <a:t>4</a:t>
            </a:fld>
            <a:endParaRPr lang="en-US" altLang="ru-RU"/>
          </a:p>
        </p:txBody>
      </p:sp>
      <p:sp>
        <p:nvSpPr>
          <p:cNvPr id="10243" name="Rectangle 1"/>
          <p:cNvSpPr>
            <a:spLocks noChangeArrowheads="1" noTextEdit="1"/>
          </p:cNvSpPr>
          <p:nvPr>
            <p:ph type="sldImg"/>
          </p:nvPr>
        </p:nvSpPr>
        <p:spPr>
          <a:xfrm>
            <a:off x="1106488" y="812800"/>
            <a:ext cx="5340350" cy="4003675"/>
          </a:xfrm>
          <a:solidFill>
            <a:srgbClr val="FFFFFF"/>
          </a:solidFill>
          <a:ln>
            <a:solidFill>
              <a:srgbClr val="000000"/>
            </a:solidFill>
            <a:miter lim="800000"/>
          </a:ln>
        </p:spPr>
      </p:sp>
      <p:sp>
        <p:nvSpPr>
          <p:cNvPr id="10244" name="Text Box 2"/>
          <p:cNvSpPr txBox="1">
            <a:spLocks noChangeArrowheads="1"/>
          </p:cNvSpPr>
          <p:nvPr/>
        </p:nvSpPr>
        <p:spPr bwMode="auto">
          <a:xfrm>
            <a:off x="755650" y="5078413"/>
            <a:ext cx="6043613" cy="4806950"/>
          </a:xfrm>
          <a:prstGeom prst="rect">
            <a:avLst/>
          </a:prstGeom>
          <a:noFill/>
          <a:ln w="9525">
            <a:noFill/>
            <a:round/>
            <a:headEnd/>
            <a:tailEnd/>
          </a:ln>
        </p:spPr>
        <p:txBody>
          <a:bodyPr wrap="none" anchor="ctr"/>
          <a:lstStyle/>
          <a:p>
            <a:pPr eaLnBrk="1">
              <a:lnSpc>
                <a:spcPct val="93000"/>
              </a:lnSpc>
              <a:buClr>
                <a:srgbClr val="000000"/>
              </a:buClr>
              <a:buSzPct val="100000"/>
              <a:buFont typeface="Times New Roman" pitchFamily="16" charset="0"/>
              <a:buNone/>
            </a:pPr>
            <a:endParaRPr lang="ru-RU" alt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11"/>
          <p:cNvSpPr>
            <a:spLocks noGrp="1" noChangeArrowheads="1"/>
          </p:cNvSpPr>
          <p:nvPr>
            <p:ph type="sldNum" sz="quarter"/>
          </p:nvPr>
        </p:nvSpPr>
        <p:spPr>
          <a:noFill/>
          <a:ln/>
        </p:spPr>
        <p:txBody>
          <a:bodyPr/>
          <a:lstStyle/>
          <a:p>
            <a:fld id="{ED47B799-8800-4CA7-B580-64267B8A67DA}" type="slidenum">
              <a:rPr lang="en-US" altLang="ru-RU"/>
              <a:pPr/>
              <a:t>5</a:t>
            </a:fld>
            <a:endParaRPr lang="en-US" altLang="ru-RU"/>
          </a:p>
        </p:txBody>
      </p:sp>
      <p:sp>
        <p:nvSpPr>
          <p:cNvPr id="12291" name="Rectangle 1"/>
          <p:cNvSpPr>
            <a:spLocks noChangeArrowheads="1" noTextEdit="1"/>
          </p:cNvSpPr>
          <p:nvPr>
            <p:ph type="sldImg"/>
          </p:nvPr>
        </p:nvSpPr>
        <p:spPr>
          <a:xfrm>
            <a:off x="1106488" y="812800"/>
            <a:ext cx="5340350" cy="4003675"/>
          </a:xfrm>
          <a:solidFill>
            <a:srgbClr val="FFFFFF"/>
          </a:solidFill>
          <a:ln>
            <a:solidFill>
              <a:srgbClr val="000000"/>
            </a:solidFill>
            <a:miter lim="800000"/>
          </a:ln>
        </p:spPr>
      </p:sp>
      <p:sp>
        <p:nvSpPr>
          <p:cNvPr id="12292" name="Text Box 2"/>
          <p:cNvSpPr txBox="1">
            <a:spLocks noChangeArrowheads="1"/>
          </p:cNvSpPr>
          <p:nvPr/>
        </p:nvSpPr>
        <p:spPr bwMode="auto">
          <a:xfrm>
            <a:off x="755650" y="5078413"/>
            <a:ext cx="6043613" cy="4806950"/>
          </a:xfrm>
          <a:prstGeom prst="rect">
            <a:avLst/>
          </a:prstGeom>
          <a:noFill/>
          <a:ln w="9525">
            <a:noFill/>
            <a:round/>
            <a:headEnd/>
            <a:tailEnd/>
          </a:ln>
        </p:spPr>
        <p:txBody>
          <a:bodyPr wrap="none" anchor="ctr"/>
          <a:lstStyle/>
          <a:p>
            <a:pPr eaLnBrk="1">
              <a:lnSpc>
                <a:spcPct val="93000"/>
              </a:lnSpc>
              <a:buClr>
                <a:srgbClr val="000000"/>
              </a:buClr>
              <a:buSzPct val="100000"/>
              <a:buFont typeface="Times New Roman" pitchFamily="16" charset="0"/>
              <a:buNone/>
            </a:pPr>
            <a:endParaRPr lang="ru-RU" alt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11"/>
          <p:cNvSpPr>
            <a:spLocks noGrp="1" noChangeArrowheads="1"/>
          </p:cNvSpPr>
          <p:nvPr>
            <p:ph type="sldNum" sz="quarter"/>
          </p:nvPr>
        </p:nvSpPr>
        <p:spPr>
          <a:noFill/>
          <a:ln/>
        </p:spPr>
        <p:txBody>
          <a:bodyPr/>
          <a:lstStyle/>
          <a:p>
            <a:fld id="{F13B4138-A37B-405F-B779-256233E56994}" type="slidenum">
              <a:rPr lang="en-US" altLang="ru-RU"/>
              <a:pPr/>
              <a:t>6</a:t>
            </a:fld>
            <a:endParaRPr lang="en-US" altLang="ru-RU"/>
          </a:p>
        </p:txBody>
      </p:sp>
      <p:sp>
        <p:nvSpPr>
          <p:cNvPr id="14339" name="Rectangle 1"/>
          <p:cNvSpPr>
            <a:spLocks noChangeArrowheads="1" noTextEdit="1"/>
          </p:cNvSpPr>
          <p:nvPr>
            <p:ph type="sldImg"/>
          </p:nvPr>
        </p:nvSpPr>
        <p:spPr>
          <a:xfrm>
            <a:off x="1108075" y="812800"/>
            <a:ext cx="5335588" cy="4002088"/>
          </a:xfrm>
          <a:solidFill>
            <a:srgbClr val="FFFFFF"/>
          </a:solidFill>
          <a:ln>
            <a:solidFill>
              <a:srgbClr val="000000"/>
            </a:solidFill>
            <a:miter lim="800000"/>
          </a:ln>
        </p:spPr>
      </p:sp>
      <p:sp>
        <p:nvSpPr>
          <p:cNvPr id="14340" name="Text Box 2"/>
          <p:cNvSpPr txBox="1">
            <a:spLocks noChangeArrowheads="1"/>
          </p:cNvSpPr>
          <p:nvPr/>
        </p:nvSpPr>
        <p:spPr bwMode="auto">
          <a:xfrm>
            <a:off x="755650" y="5078413"/>
            <a:ext cx="6042025" cy="4805362"/>
          </a:xfrm>
          <a:prstGeom prst="rect">
            <a:avLst/>
          </a:prstGeom>
          <a:noFill/>
          <a:ln w="9525">
            <a:noFill/>
            <a:round/>
            <a:headEnd/>
            <a:tailEnd/>
          </a:ln>
        </p:spPr>
        <p:txBody>
          <a:bodyPr wrap="none" anchor="ctr"/>
          <a:lstStyle/>
          <a:p>
            <a:pPr eaLnBrk="1">
              <a:lnSpc>
                <a:spcPct val="93000"/>
              </a:lnSpc>
              <a:buClr>
                <a:srgbClr val="000000"/>
              </a:buClr>
              <a:buSzPct val="100000"/>
              <a:buFont typeface="Times New Roman" pitchFamily="16" charset="0"/>
              <a:buNone/>
            </a:pPr>
            <a:endParaRPr lang="ru-RU" alt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1"/>
          <p:cNvSpPr>
            <a:spLocks noGrp="1" noChangeArrowheads="1"/>
          </p:cNvSpPr>
          <p:nvPr>
            <p:ph type="sldNum" sz="quarter"/>
          </p:nvPr>
        </p:nvSpPr>
        <p:spPr>
          <a:noFill/>
          <a:ln/>
        </p:spPr>
        <p:txBody>
          <a:bodyPr/>
          <a:lstStyle/>
          <a:p>
            <a:fld id="{A8884B8D-59AA-4308-A59E-A42DA6B533E5}" type="slidenum">
              <a:rPr lang="en-US" altLang="ru-RU"/>
              <a:pPr/>
              <a:t>7</a:t>
            </a:fld>
            <a:endParaRPr lang="en-US" altLang="ru-RU"/>
          </a:p>
        </p:txBody>
      </p:sp>
      <p:sp>
        <p:nvSpPr>
          <p:cNvPr id="16387" name="Rectangle 1"/>
          <p:cNvSpPr>
            <a:spLocks noChangeArrowheads="1" noTextEdit="1"/>
          </p:cNvSpPr>
          <p:nvPr>
            <p:ph type="sldImg"/>
          </p:nvPr>
        </p:nvSpPr>
        <p:spPr>
          <a:xfrm>
            <a:off x="1108075" y="812800"/>
            <a:ext cx="5335588" cy="4002088"/>
          </a:xfrm>
          <a:solidFill>
            <a:srgbClr val="FFFFFF"/>
          </a:solidFill>
          <a:ln>
            <a:solidFill>
              <a:srgbClr val="000000"/>
            </a:solidFill>
            <a:miter lim="800000"/>
          </a:ln>
        </p:spPr>
      </p:sp>
      <p:sp>
        <p:nvSpPr>
          <p:cNvPr id="16388" name="Text Box 2"/>
          <p:cNvSpPr txBox="1">
            <a:spLocks noChangeArrowheads="1"/>
          </p:cNvSpPr>
          <p:nvPr/>
        </p:nvSpPr>
        <p:spPr bwMode="auto">
          <a:xfrm>
            <a:off x="755650" y="5078413"/>
            <a:ext cx="6042025" cy="4805362"/>
          </a:xfrm>
          <a:prstGeom prst="rect">
            <a:avLst/>
          </a:prstGeom>
          <a:noFill/>
          <a:ln w="9525">
            <a:noFill/>
            <a:round/>
            <a:headEnd/>
            <a:tailEnd/>
          </a:ln>
        </p:spPr>
        <p:txBody>
          <a:bodyPr wrap="none" anchor="ctr"/>
          <a:lstStyle/>
          <a:p>
            <a:pPr eaLnBrk="1">
              <a:lnSpc>
                <a:spcPct val="93000"/>
              </a:lnSpc>
              <a:buClr>
                <a:srgbClr val="000000"/>
              </a:buClr>
              <a:buSzPct val="100000"/>
              <a:buFont typeface="Times New Roman" pitchFamily="16" charset="0"/>
              <a:buNone/>
            </a:pPr>
            <a:endParaRPr lang="ru-RU" alt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1"/>
          <p:cNvSpPr>
            <a:spLocks noGrp="1" noChangeArrowheads="1"/>
          </p:cNvSpPr>
          <p:nvPr>
            <p:ph type="sldNum" sz="quarter"/>
          </p:nvPr>
        </p:nvSpPr>
        <p:spPr>
          <a:noFill/>
          <a:ln/>
        </p:spPr>
        <p:txBody>
          <a:bodyPr/>
          <a:lstStyle/>
          <a:p>
            <a:fld id="{D0FFDC53-2DA2-4E3C-A0AC-A84B5F63263E}" type="slidenum">
              <a:rPr lang="en-US" altLang="ru-RU"/>
              <a:pPr/>
              <a:t>8</a:t>
            </a:fld>
            <a:endParaRPr lang="en-US" altLang="ru-RU"/>
          </a:p>
        </p:txBody>
      </p:sp>
      <p:sp>
        <p:nvSpPr>
          <p:cNvPr id="18435" name="Rectangle 1"/>
          <p:cNvSpPr>
            <a:spLocks noChangeArrowheads="1" noTextEdit="1"/>
          </p:cNvSpPr>
          <p:nvPr>
            <p:ph type="sldImg"/>
          </p:nvPr>
        </p:nvSpPr>
        <p:spPr>
          <a:xfrm>
            <a:off x="1106488" y="812800"/>
            <a:ext cx="5340350" cy="4003675"/>
          </a:xfrm>
          <a:solidFill>
            <a:srgbClr val="FFFFFF"/>
          </a:solidFill>
          <a:ln>
            <a:solidFill>
              <a:srgbClr val="000000"/>
            </a:solidFill>
            <a:miter lim="800000"/>
          </a:ln>
        </p:spPr>
      </p:sp>
      <p:sp>
        <p:nvSpPr>
          <p:cNvPr id="18436" name="Text Box 2"/>
          <p:cNvSpPr txBox="1">
            <a:spLocks noChangeArrowheads="1"/>
          </p:cNvSpPr>
          <p:nvPr/>
        </p:nvSpPr>
        <p:spPr bwMode="auto">
          <a:xfrm>
            <a:off x="755650" y="5078413"/>
            <a:ext cx="6043613" cy="4806950"/>
          </a:xfrm>
          <a:prstGeom prst="rect">
            <a:avLst/>
          </a:prstGeom>
          <a:noFill/>
          <a:ln w="9525">
            <a:noFill/>
            <a:round/>
            <a:headEnd/>
            <a:tailEnd/>
          </a:ln>
        </p:spPr>
        <p:txBody>
          <a:bodyPr wrap="none" anchor="ctr"/>
          <a:lstStyle/>
          <a:p>
            <a:pPr eaLnBrk="1">
              <a:lnSpc>
                <a:spcPct val="93000"/>
              </a:lnSpc>
              <a:buClr>
                <a:srgbClr val="000000"/>
              </a:buClr>
              <a:buSzPct val="100000"/>
              <a:buFont typeface="Times New Roman" pitchFamily="16" charset="0"/>
              <a:buNone/>
            </a:pPr>
            <a:endParaRPr lang="ru-RU" alt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1"/>
          <p:cNvSpPr>
            <a:spLocks noGrp="1" noChangeArrowheads="1"/>
          </p:cNvSpPr>
          <p:nvPr>
            <p:ph type="sldNum" sz="quarter"/>
          </p:nvPr>
        </p:nvSpPr>
        <p:spPr>
          <a:noFill/>
          <a:ln/>
        </p:spPr>
        <p:txBody>
          <a:bodyPr/>
          <a:lstStyle/>
          <a:p>
            <a:fld id="{BEF4D9A4-17FD-4885-B44A-37F02E894C33}" type="slidenum">
              <a:rPr lang="en-US" altLang="ru-RU"/>
              <a:pPr/>
              <a:t>9</a:t>
            </a:fld>
            <a:endParaRPr lang="en-US" altLang="ru-RU"/>
          </a:p>
        </p:txBody>
      </p:sp>
      <p:sp>
        <p:nvSpPr>
          <p:cNvPr id="20483" name="Rectangle 1"/>
          <p:cNvSpPr>
            <a:spLocks noChangeArrowheads="1" noTextEdit="1"/>
          </p:cNvSpPr>
          <p:nvPr>
            <p:ph type="sldImg"/>
          </p:nvPr>
        </p:nvSpPr>
        <p:spPr>
          <a:xfrm>
            <a:off x="1106488" y="812800"/>
            <a:ext cx="5340350" cy="4003675"/>
          </a:xfrm>
          <a:solidFill>
            <a:srgbClr val="FFFFFF"/>
          </a:solidFill>
          <a:ln>
            <a:solidFill>
              <a:srgbClr val="000000"/>
            </a:solidFill>
            <a:miter lim="800000"/>
          </a:ln>
        </p:spPr>
      </p:sp>
      <p:sp>
        <p:nvSpPr>
          <p:cNvPr id="20484" name="Text Box 2"/>
          <p:cNvSpPr txBox="1">
            <a:spLocks noChangeArrowheads="1"/>
          </p:cNvSpPr>
          <p:nvPr/>
        </p:nvSpPr>
        <p:spPr bwMode="auto">
          <a:xfrm>
            <a:off x="755650" y="5078413"/>
            <a:ext cx="6043613" cy="4806950"/>
          </a:xfrm>
          <a:prstGeom prst="rect">
            <a:avLst/>
          </a:prstGeom>
          <a:noFill/>
          <a:ln w="9525">
            <a:noFill/>
            <a:round/>
            <a:headEnd/>
            <a:tailEnd/>
          </a:ln>
        </p:spPr>
        <p:txBody>
          <a:bodyPr wrap="none" anchor="ctr"/>
          <a:lstStyle/>
          <a:p>
            <a:pPr eaLnBrk="1">
              <a:lnSpc>
                <a:spcPct val="93000"/>
              </a:lnSpc>
              <a:buClr>
                <a:srgbClr val="000000"/>
              </a:buClr>
              <a:buSzPct val="100000"/>
              <a:buFont typeface="Times New Roman" pitchFamily="16" charset="0"/>
              <a:buNone/>
            </a:pPr>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650" y="2347913"/>
            <a:ext cx="8569325" cy="1620837"/>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580ED45C-287D-4981-9F32-9AFB11A35413}" type="slidenum">
              <a:rPr lang="en-US" altLang="ru-RU"/>
              <a:pPr/>
              <a:t>‹#›</a:t>
            </a:fld>
            <a:endParaRPr lang="en-US"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8F95256A-36BD-49FF-84A2-43E076E2F1DD}" type="slidenum">
              <a:rPr lang="en-US" altLang="ru-RU"/>
              <a:pPr/>
              <a:t>‹#›</a:t>
            </a:fld>
            <a:endParaRPr lang="en-US"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299325" y="301625"/>
            <a:ext cx="2265363" cy="5842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03238" y="301625"/>
            <a:ext cx="6643687" cy="5842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85ADD9A3-C03A-49DD-B374-517F9D63E93D}" type="slidenum">
              <a:rPr lang="en-US" altLang="ru-RU"/>
              <a:pPr/>
              <a:t>‹#›</a:t>
            </a:fld>
            <a:endParaRPr lang="en-US"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238" y="301625"/>
            <a:ext cx="9061450" cy="1252538"/>
          </a:xfrm>
        </p:spPr>
        <p:txBody>
          <a:bodyPr/>
          <a:lstStyle/>
          <a:p>
            <a:r>
              <a:rPr lang="ru-RU" smtClean="0"/>
              <a:t>Образец заголовка</a:t>
            </a:r>
            <a:endParaRPr lang="ru-RU"/>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fld id="{8ECDADA7-527B-4CE8-A620-C493BC168EC7}" type="slidenum">
              <a:rPr lang="en-US" altLang="ru-RU"/>
              <a:pPr/>
              <a:t>‹#›</a:t>
            </a:fld>
            <a:endParaRPr lang="en-US" alt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6E8B19F6-C121-45B6-8C24-A88C5F227C7D}" type="slidenum">
              <a:rPr lang="en-US" altLang="ru-RU"/>
              <a:pPr/>
              <a:t>‹#›</a:t>
            </a:fld>
            <a:endParaRPr lang="en-US" alt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6925" y="4857750"/>
            <a:ext cx="8567738" cy="15017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EE7FE9A4-0EBC-4F33-9400-40E9229D0DBD}" type="slidenum">
              <a:rPr lang="en-US" altLang="ru-RU"/>
              <a:pPr/>
              <a:t>‹#›</a:t>
            </a:fld>
            <a:endParaRPr lang="en-US" alt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503238" y="1768475"/>
            <a:ext cx="445452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110163" y="1768475"/>
            <a:ext cx="445452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fld id="{14C0D439-E4DD-4542-A171-F9007D46CE19}" type="slidenum">
              <a:rPr lang="en-US" altLang="ru-RU"/>
              <a:pPr/>
              <a:t>‹#›</a:t>
            </a:fld>
            <a:endParaRPr lang="en-US"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825" y="303213"/>
            <a:ext cx="9072563" cy="1258887"/>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fld id="{4BF3EC87-5BB1-405A-A040-F4ED24124223}" type="slidenum">
              <a:rPr lang="en-US" altLang="ru-RU"/>
              <a:pPr/>
              <a:t>‹#›</a:t>
            </a:fld>
            <a:endParaRPr lang="en-US"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fld id="{F905460B-0B44-489C-8B43-52B7ACF62ADE}" type="slidenum">
              <a:rPr lang="en-US" altLang="ru-RU"/>
              <a:pPr/>
              <a:t>‹#›</a:t>
            </a:fld>
            <a:endParaRPr lang="en-US"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fld id="{DF2EB9DD-427F-4612-B324-6FC374B3E4BC}" type="slidenum">
              <a:rPr lang="en-US" altLang="ru-RU"/>
              <a:pPr/>
              <a:t>‹#›</a:t>
            </a:fld>
            <a:endParaRPr lang="en-US"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825" y="301625"/>
            <a:ext cx="3316288" cy="1279525"/>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fld id="{5AC4E2D0-C718-4BA8-8DC6-3364A7804C89}" type="slidenum">
              <a:rPr lang="en-US" altLang="ru-RU"/>
              <a:pPr/>
              <a:t>‹#›</a:t>
            </a:fld>
            <a:endParaRPr lang="en-US"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6438" y="5291138"/>
            <a:ext cx="6048375" cy="625475"/>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fld id="{A12CB257-3700-40E2-AC66-2BD1686FEDF7}" type="slidenum">
              <a:rPr lang="en-US" altLang="ru-RU"/>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1450" cy="1252538"/>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ltLang="ru-RU" smtClean="0"/>
              <a:t>Для правки текста заголовка щелкните мышью</a:t>
            </a:r>
          </a:p>
        </p:txBody>
      </p:sp>
      <p:sp>
        <p:nvSpPr>
          <p:cNvPr id="1027" name="Rectangle 2"/>
          <p:cNvSpPr>
            <a:spLocks noGrp="1" noChangeArrowheads="1"/>
          </p:cNvSpPr>
          <p:nvPr>
            <p:ph type="body" idx="1"/>
          </p:nvPr>
        </p:nvSpPr>
        <p:spPr bwMode="auto">
          <a:xfrm>
            <a:off x="503238" y="1768475"/>
            <a:ext cx="9061450" cy="4375150"/>
          </a:xfrm>
          <a:prstGeom prst="rect">
            <a:avLst/>
          </a:prstGeom>
          <a:noFill/>
          <a:ln w="9525">
            <a:noFill/>
            <a:round/>
            <a:headEnd/>
            <a:tailEnd/>
          </a:ln>
        </p:spPr>
        <p:txBody>
          <a:bodyPr vert="horz" wrap="square" lIns="0" tIns="28080" rIns="0" bIns="0" numCol="1" anchor="t" anchorCtr="0" compatLnSpc="1">
            <a:prstTxWarp prst="textNoShape">
              <a:avLst/>
            </a:prstTxWarp>
          </a:bodyPr>
          <a:lstStyle/>
          <a:p>
            <a:pPr lvl="0"/>
            <a:r>
              <a:rPr lang="en-GB" altLang="ru-RU" smtClean="0"/>
              <a:t>Для правки структуры щелкните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Четвёртый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p:txBody>
      </p:sp>
      <p:sp>
        <p:nvSpPr>
          <p:cNvPr id="2" name="Rectangle 3"/>
          <p:cNvSpPr>
            <a:spLocks noGrp="1" noChangeArrowheads="1"/>
          </p:cNvSpPr>
          <p:nvPr>
            <p:ph type="dt"/>
          </p:nvPr>
        </p:nvSpPr>
        <p:spPr bwMode="auto">
          <a:xfrm>
            <a:off x="503238" y="6886575"/>
            <a:ext cx="2338387" cy="51117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charset="0"/>
              </a:defRPr>
            </a:lvl1pPr>
          </a:lstStyle>
          <a:p>
            <a:pPr>
              <a:defRPr/>
            </a:pPr>
            <a:endParaRPr lang="en-US"/>
          </a:p>
        </p:txBody>
      </p:sp>
      <p:sp>
        <p:nvSpPr>
          <p:cNvPr id="1028" name="Rectangle 4"/>
          <p:cNvSpPr>
            <a:spLocks noGrp="1" noChangeArrowheads="1"/>
          </p:cNvSpPr>
          <p:nvPr>
            <p:ph type="ftr"/>
          </p:nvPr>
        </p:nvSpPr>
        <p:spPr bwMode="auto">
          <a:xfrm>
            <a:off x="3448050" y="6886575"/>
            <a:ext cx="3186113" cy="51117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charset="0"/>
              </a:defRPr>
            </a:lvl1pPr>
          </a:lstStyle>
          <a:p>
            <a:pPr>
              <a:defRPr/>
            </a:pPr>
            <a:endParaRPr lang="en-US"/>
          </a:p>
        </p:txBody>
      </p:sp>
      <p:sp>
        <p:nvSpPr>
          <p:cNvPr id="1029" name="Rectangle 5"/>
          <p:cNvSpPr>
            <a:spLocks noGrp="1" noChangeArrowheads="1"/>
          </p:cNvSpPr>
          <p:nvPr>
            <p:ph type="sldNum"/>
          </p:nvPr>
        </p:nvSpPr>
        <p:spPr bwMode="auto">
          <a:xfrm>
            <a:off x="7227888" y="6886575"/>
            <a:ext cx="2338387" cy="51117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eaLnBrk="1">
              <a:lnSpc>
                <a:spcPct val="93000"/>
              </a:lnSpc>
              <a:buSzPct val="100000"/>
              <a:defRPr>
                <a:solidFill>
                  <a:srgbClr val="000000"/>
                </a:solidFill>
              </a:defRPr>
            </a:lvl1pPr>
          </a:lstStyle>
          <a:p>
            <a:fld id="{9E9F3860-4318-4738-A18C-6056E22F4120}" type="slidenum">
              <a:rPr lang="en-US" altLang="ru-RU"/>
              <a:pPr/>
              <a:t>‹#›</a:t>
            </a:fld>
            <a:endParaRPr lang="en-US"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6" charset="0"/>
        <a:defRPr sz="20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0.jpe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3" cstate="print"/>
          <a:srcRect/>
          <a:stretch>
            <a:fillRect/>
          </a:stretch>
        </p:blipFill>
        <p:spPr bwMode="auto">
          <a:xfrm>
            <a:off x="-504825" y="0"/>
            <a:ext cx="10131425" cy="7559675"/>
          </a:xfrm>
          <a:prstGeom prst="rect">
            <a:avLst/>
          </a:prstGeom>
          <a:noFill/>
          <a:ln w="9525">
            <a:noFill/>
            <a:round/>
            <a:headEnd/>
            <a:tailEnd/>
          </a:ln>
        </p:spPr>
      </p:pic>
      <p:sp>
        <p:nvSpPr>
          <p:cNvPr id="3075" name="Rectangle 2"/>
          <p:cNvSpPr>
            <a:spLocks noGrp="1" noChangeArrowheads="1"/>
          </p:cNvSpPr>
          <p:nvPr>
            <p:ph type="title"/>
          </p:nvPr>
        </p:nvSpPr>
        <p:spPr>
          <a:xfrm>
            <a:off x="503238" y="301625"/>
            <a:ext cx="9070975" cy="1262063"/>
          </a:xfrm>
        </p:spPr>
        <p:txBody>
          <a:bodyPr tIns="17640"/>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altLang="ru-RU" sz="2000" smtClean="0"/>
              <a:t>ГБОУ ООШ № 12 г.о. Чапаевск</a:t>
            </a:r>
            <a:endParaRPr lang="en-US" altLang="ru-RU" sz="2000" smtClean="0"/>
          </a:p>
        </p:txBody>
      </p:sp>
      <p:sp>
        <p:nvSpPr>
          <p:cNvPr id="3076" name="Rectangle 3"/>
          <p:cNvSpPr>
            <a:spLocks noGrp="1" noChangeArrowheads="1"/>
          </p:cNvSpPr>
          <p:nvPr>
            <p:ph type="subTitle" idx="4294967295"/>
          </p:nvPr>
        </p:nvSpPr>
        <p:spPr>
          <a:xfrm>
            <a:off x="503238" y="1768475"/>
            <a:ext cx="9070975" cy="4384675"/>
          </a:xfrm>
        </p:spPr>
        <p:txBody>
          <a:bodyPr tIns="47520" anchor="ctr"/>
          <a:lstStyle/>
          <a:p>
            <a:pPr marL="0" indent="0" algn="ctr" eaLnBrk="1">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n-US" altLang="ru-RU" sz="5400" i="1" smtClean="0">
              <a:solidFill>
                <a:srgbClr val="336699"/>
              </a:solidFill>
            </a:endParaRPr>
          </a:p>
          <a:p>
            <a:pPr marL="0" indent="0" algn="ctr" eaLnBrk="1">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n-US" altLang="ru-RU" sz="5400" i="1" smtClean="0">
              <a:solidFill>
                <a:srgbClr val="336699"/>
              </a:solidFill>
            </a:endParaRPr>
          </a:p>
          <a:p>
            <a:pPr marL="0" indent="0" algn="ctr" eaLnBrk="1">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n-US" altLang="ru-RU" sz="5400" i="1" smtClean="0">
                <a:solidFill>
                  <a:srgbClr val="336699"/>
                </a:solidFill>
              </a:rPr>
              <a:t>"Счастливый билет": </a:t>
            </a:r>
          </a:p>
          <a:p>
            <a:pPr marL="0" indent="0" algn="ctr" eaLnBrk="1">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ru-RU" altLang="ru-RU" sz="5400" i="1" smtClean="0">
                <a:solidFill>
                  <a:srgbClr val="336699"/>
                </a:solidFill>
              </a:rPr>
              <a:t>советы </a:t>
            </a:r>
            <a:r>
              <a:rPr lang="en-US" altLang="ru-RU" sz="5400" i="1" smtClean="0">
                <a:solidFill>
                  <a:srgbClr val="336699"/>
                </a:solidFill>
              </a:rPr>
              <a:t> к успеху на экзамене</a:t>
            </a:r>
          </a:p>
        </p:txBody>
      </p:sp>
      <p:pic>
        <p:nvPicPr>
          <p:cNvPr id="3077" name="Picture 4"/>
          <p:cNvPicPr>
            <a:picLocks noChangeAspect="1" noChangeArrowheads="1"/>
          </p:cNvPicPr>
          <p:nvPr/>
        </p:nvPicPr>
        <p:blipFill>
          <a:blip r:embed="rId4" cstate="print"/>
          <a:srcRect/>
          <a:stretch>
            <a:fillRect/>
          </a:stretch>
        </p:blipFill>
        <p:spPr bwMode="auto">
          <a:xfrm>
            <a:off x="3743325" y="1368425"/>
            <a:ext cx="2232025" cy="2016125"/>
          </a:xfrm>
          <a:prstGeom prst="rect">
            <a:avLst/>
          </a:prstGeom>
          <a:noFill/>
          <a:ln w="9525">
            <a:noFill/>
            <a:round/>
            <a:headEnd/>
            <a:tailEnd/>
          </a:ln>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1506" name="Picture 1"/>
          <p:cNvPicPr>
            <a:picLocks noChangeAspect="1" noChangeArrowheads="1"/>
          </p:cNvPicPr>
          <p:nvPr/>
        </p:nvPicPr>
        <p:blipFill>
          <a:blip r:embed="rId3" cstate="print"/>
          <a:srcRect/>
          <a:stretch>
            <a:fillRect/>
          </a:stretch>
        </p:blipFill>
        <p:spPr bwMode="auto">
          <a:xfrm>
            <a:off x="0" y="0"/>
            <a:ext cx="10131425" cy="7559675"/>
          </a:xfrm>
          <a:prstGeom prst="rect">
            <a:avLst/>
          </a:prstGeom>
          <a:noFill/>
          <a:ln w="9525">
            <a:noFill/>
            <a:round/>
            <a:headEnd/>
            <a:tailEnd/>
          </a:ln>
        </p:spPr>
      </p:pic>
      <p:sp>
        <p:nvSpPr>
          <p:cNvPr id="21507" name="Text Box 2"/>
          <p:cNvSpPr txBox="1">
            <a:spLocks noChangeArrowheads="1"/>
          </p:cNvSpPr>
          <p:nvPr/>
        </p:nvSpPr>
        <p:spPr bwMode="auto">
          <a:xfrm>
            <a:off x="503238" y="301625"/>
            <a:ext cx="9067800" cy="1258888"/>
          </a:xfrm>
          <a:prstGeom prst="rect">
            <a:avLst/>
          </a:prstGeom>
          <a:noFill/>
          <a:ln w="9525">
            <a:noFill/>
            <a:round/>
            <a:headEnd/>
            <a:tailEnd/>
          </a:ln>
        </p:spPr>
        <p:txBody>
          <a:bodyPr lIns="0" tIns="0" rIns="0" bIns="0" anchor="ctr"/>
          <a:lstStyle/>
          <a:p>
            <a:pPr algn="ctr" eaLnBrk="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altLang="ru-RU" sz="4000" b="1" i="1">
                <a:solidFill>
                  <a:srgbClr val="000000"/>
                </a:solidFill>
              </a:rPr>
              <a:t>Как подготовиться к экзаменам?</a:t>
            </a:r>
          </a:p>
        </p:txBody>
      </p:sp>
      <p:pic>
        <p:nvPicPr>
          <p:cNvPr id="21508" name="Picture 3"/>
          <p:cNvPicPr>
            <a:picLocks noChangeAspect="1" noChangeArrowheads="1"/>
          </p:cNvPicPr>
          <p:nvPr/>
        </p:nvPicPr>
        <p:blipFill>
          <a:blip r:embed="rId4" cstate="print"/>
          <a:srcRect/>
          <a:stretch>
            <a:fillRect/>
          </a:stretch>
        </p:blipFill>
        <p:spPr bwMode="auto">
          <a:xfrm>
            <a:off x="3168650" y="2376488"/>
            <a:ext cx="3527425" cy="3168650"/>
          </a:xfrm>
          <a:prstGeom prst="rect">
            <a:avLst/>
          </a:prstGeom>
          <a:noFill/>
          <a:ln w="9525">
            <a:noFill/>
            <a:round/>
            <a:headEnd/>
            <a:tailEnd/>
          </a:ln>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3554" name="Picture 1"/>
          <p:cNvPicPr>
            <a:picLocks noChangeAspect="1" noChangeArrowheads="1"/>
          </p:cNvPicPr>
          <p:nvPr/>
        </p:nvPicPr>
        <p:blipFill>
          <a:blip r:embed="rId3" cstate="print"/>
          <a:srcRect/>
          <a:stretch>
            <a:fillRect/>
          </a:stretch>
        </p:blipFill>
        <p:spPr bwMode="auto">
          <a:xfrm>
            <a:off x="0" y="0"/>
            <a:ext cx="10080625" cy="7559675"/>
          </a:xfrm>
          <a:prstGeom prst="rect">
            <a:avLst/>
          </a:prstGeom>
          <a:noFill/>
          <a:ln w="9525">
            <a:noFill/>
            <a:round/>
            <a:headEnd/>
            <a:tailEnd/>
          </a:ln>
        </p:spPr>
      </p:pic>
      <p:sp>
        <p:nvSpPr>
          <p:cNvPr id="23555" name="Text Box 2"/>
          <p:cNvSpPr txBox="1">
            <a:spLocks noChangeArrowheads="1"/>
          </p:cNvSpPr>
          <p:nvPr/>
        </p:nvSpPr>
        <p:spPr bwMode="auto">
          <a:xfrm>
            <a:off x="863600" y="1768475"/>
            <a:ext cx="8064500" cy="3457575"/>
          </a:xfrm>
          <a:prstGeom prst="rect">
            <a:avLst/>
          </a:prstGeom>
          <a:noFill/>
          <a:ln w="9525">
            <a:noFill/>
            <a:round/>
            <a:headEnd/>
            <a:tailEnd/>
          </a:ln>
        </p:spPr>
        <p:txBody>
          <a:bodyPr lIns="90000" tIns="45000" rIns="90000" bIns="45000"/>
          <a:lstStyle/>
          <a:p>
            <a:pPr eaLnBrk="1">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2200" b="1">
                <a:solidFill>
                  <a:srgbClr val="000000"/>
                </a:solidFill>
              </a:rPr>
              <a:t> </a:t>
            </a:r>
          </a:p>
        </p:txBody>
      </p:sp>
      <p:sp>
        <p:nvSpPr>
          <p:cNvPr id="23556" name="Text Box 3"/>
          <p:cNvSpPr txBox="1">
            <a:spLocks noChangeArrowheads="1"/>
          </p:cNvSpPr>
          <p:nvPr/>
        </p:nvSpPr>
        <p:spPr bwMode="auto">
          <a:xfrm>
            <a:off x="466725" y="900113"/>
            <a:ext cx="8856663" cy="4608512"/>
          </a:xfrm>
          <a:prstGeom prst="rect">
            <a:avLst/>
          </a:prstGeom>
          <a:noFill/>
          <a:ln w="9525">
            <a:noFill/>
            <a:round/>
            <a:headEnd/>
            <a:tailEnd/>
          </a:ln>
        </p:spPr>
        <p:txBody>
          <a:bodyPr lIns="90000" tIns="45000" rIns="90000" bIns="45000"/>
          <a:lstStyle/>
          <a:p>
            <a:pPr algn="ctr" eaLnBrk="1">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4000" b="1">
                <a:solidFill>
                  <a:srgbClr val="000000"/>
                </a:solidFill>
              </a:rPr>
              <a:t>Существует немало способов для запоминания: </a:t>
            </a:r>
          </a:p>
          <a:p>
            <a:pPr algn="ctr" eaLnBrk="1">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4000" b="1">
                <a:solidFill>
                  <a:srgbClr val="000000"/>
                </a:solidFill>
              </a:rPr>
              <a:t>с помощью ассоциаций, схем, планов… </a:t>
            </a:r>
          </a:p>
          <a:p>
            <a:pPr algn="ctr" eaLnBrk="1">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4000" b="1">
                <a:solidFill>
                  <a:srgbClr val="000000"/>
                </a:solidFill>
              </a:rPr>
              <a:t>Какой из методов самый эффективный?</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5602" name="Picture 1"/>
          <p:cNvPicPr>
            <a:picLocks noChangeAspect="1" noChangeArrowheads="1"/>
          </p:cNvPicPr>
          <p:nvPr/>
        </p:nvPicPr>
        <p:blipFill>
          <a:blip r:embed="rId3" cstate="print"/>
          <a:srcRect/>
          <a:stretch>
            <a:fillRect/>
          </a:stretch>
        </p:blipFill>
        <p:spPr bwMode="auto">
          <a:xfrm>
            <a:off x="-71438" y="0"/>
            <a:ext cx="10080626" cy="7559675"/>
          </a:xfrm>
          <a:prstGeom prst="rect">
            <a:avLst/>
          </a:prstGeom>
          <a:noFill/>
          <a:ln w="9525">
            <a:noFill/>
            <a:round/>
            <a:headEnd/>
            <a:tailEnd/>
          </a:ln>
        </p:spPr>
      </p:pic>
      <p:sp>
        <p:nvSpPr>
          <p:cNvPr id="25603" name="Text Box 2"/>
          <p:cNvSpPr txBox="1">
            <a:spLocks noChangeArrowheads="1"/>
          </p:cNvSpPr>
          <p:nvPr/>
        </p:nvSpPr>
        <p:spPr bwMode="auto">
          <a:xfrm>
            <a:off x="1439863" y="2087563"/>
            <a:ext cx="7343775" cy="2828925"/>
          </a:xfrm>
          <a:prstGeom prst="rect">
            <a:avLst/>
          </a:prstGeom>
          <a:noFill/>
          <a:ln w="9525">
            <a:noFill/>
            <a:round/>
            <a:headEnd/>
            <a:tailEnd/>
          </a:ln>
        </p:spPr>
        <p:txBody>
          <a:bodyPr lIns="90000" tIns="45000" rIns="90000" bIns="45000"/>
          <a:lstStyle/>
          <a:p>
            <a:pPr eaLnBrk="1">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1200" b="1">
              <a:solidFill>
                <a:srgbClr val="000000"/>
              </a:solidFill>
            </a:endParaRPr>
          </a:p>
          <a:p>
            <a:pPr eaLnBrk="1">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1000">
              <a:solidFill>
                <a:srgbClr val="000000"/>
              </a:solidFill>
            </a:endParaRPr>
          </a:p>
          <a:p>
            <a:pPr eaLnBrk="1">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1000">
              <a:solidFill>
                <a:srgbClr val="000000"/>
              </a:solidFill>
            </a:endParaRPr>
          </a:p>
        </p:txBody>
      </p:sp>
      <p:sp>
        <p:nvSpPr>
          <p:cNvPr id="25604" name="Text Box 3"/>
          <p:cNvSpPr txBox="1">
            <a:spLocks noChangeArrowheads="1"/>
          </p:cNvSpPr>
          <p:nvPr/>
        </p:nvSpPr>
        <p:spPr bwMode="auto">
          <a:xfrm>
            <a:off x="576263" y="431800"/>
            <a:ext cx="8996362" cy="3095625"/>
          </a:xfrm>
          <a:prstGeom prst="rect">
            <a:avLst/>
          </a:prstGeom>
          <a:noFill/>
          <a:ln w="9525">
            <a:noFill/>
            <a:round/>
            <a:headEnd/>
            <a:tailEnd/>
          </a:ln>
        </p:spPr>
        <p:txBody>
          <a:bodyPr lIns="90000" tIns="45000" rIns="90000" bIns="45000"/>
          <a:lstStyle/>
          <a:p>
            <a:pPr algn="ctr" eaLnBrk="1">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altLang="ru-RU" sz="3200" b="1">
                <a:solidFill>
                  <a:srgbClr val="000000"/>
                </a:solidFill>
              </a:rPr>
              <a:t> Есть ли разница между тем, когда  повторяют знания про себя и вслух?</a:t>
            </a:r>
          </a:p>
        </p:txBody>
      </p:sp>
      <p:pic>
        <p:nvPicPr>
          <p:cNvPr id="25605" name="Picture 4"/>
          <p:cNvPicPr>
            <a:picLocks noChangeAspect="1" noChangeArrowheads="1"/>
          </p:cNvPicPr>
          <p:nvPr/>
        </p:nvPicPr>
        <p:blipFill>
          <a:blip r:embed="rId4" cstate="print"/>
          <a:srcRect/>
          <a:stretch>
            <a:fillRect/>
          </a:stretch>
        </p:blipFill>
        <p:spPr bwMode="auto">
          <a:xfrm>
            <a:off x="2160588" y="2016125"/>
            <a:ext cx="5688012" cy="4608513"/>
          </a:xfrm>
          <a:prstGeom prst="rect">
            <a:avLst/>
          </a:prstGeom>
          <a:noFill/>
          <a:ln w="9525">
            <a:noFill/>
            <a:round/>
            <a:headEnd/>
            <a:tailEnd/>
          </a:ln>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a:xfrm>
            <a:off x="503238" y="479425"/>
            <a:ext cx="9069387" cy="1260475"/>
          </a:xfrm>
        </p:spPr>
        <p:txBody>
          <a:bodyPr/>
          <a:lstStyle/>
          <a:p>
            <a:pPr eaLnBrk="1"/>
            <a:endParaRPr lang="ru-RU" altLang="ru-RU" smtClean="0"/>
          </a:p>
        </p:txBody>
      </p:sp>
      <p:graphicFrame>
        <p:nvGraphicFramePr>
          <p:cNvPr id="27651" name="Object 2"/>
          <p:cNvGraphicFramePr>
            <a:graphicFrameLocks noChangeAspect="1"/>
          </p:cNvGraphicFramePr>
          <p:nvPr/>
        </p:nvGraphicFramePr>
        <p:xfrm>
          <a:off x="503238" y="1768475"/>
          <a:ext cx="9069387" cy="4473575"/>
        </p:xfrm>
        <a:graphic>
          <a:graphicData uri="http://schemas.openxmlformats.org/presentationml/2006/ole">
            <p:oleObj spid="_x0000_s27651" r:id="rId4" imgW="9768370" imgH="4780117" progId="">
              <p:embed/>
            </p:oleObj>
          </a:graphicData>
        </a:graphic>
      </p:graphicFrame>
      <p:pic>
        <p:nvPicPr>
          <p:cNvPr id="27652" name="Picture 3"/>
          <p:cNvPicPr>
            <a:picLocks noChangeAspect="1" noChangeArrowheads="1"/>
          </p:cNvPicPr>
          <p:nvPr/>
        </p:nvPicPr>
        <p:blipFill>
          <a:blip r:embed="rId5" cstate="print"/>
          <a:srcRect/>
          <a:stretch>
            <a:fillRect/>
          </a:stretch>
        </p:blipFill>
        <p:spPr bwMode="auto">
          <a:xfrm>
            <a:off x="0" y="0"/>
            <a:ext cx="10080625" cy="7559675"/>
          </a:xfrm>
          <a:prstGeom prst="rect">
            <a:avLst/>
          </a:prstGeom>
          <a:noFill/>
          <a:ln w="9525">
            <a:noFill/>
            <a:round/>
            <a:headEnd/>
            <a:tailEnd/>
          </a:ln>
        </p:spPr>
      </p:pic>
      <p:sp>
        <p:nvSpPr>
          <p:cNvPr id="27653" name="Text Box 4"/>
          <p:cNvSpPr txBox="1">
            <a:spLocks noChangeArrowheads="1"/>
          </p:cNvSpPr>
          <p:nvPr/>
        </p:nvSpPr>
        <p:spPr bwMode="auto">
          <a:xfrm>
            <a:off x="576263" y="1223963"/>
            <a:ext cx="8712200" cy="3475037"/>
          </a:xfrm>
          <a:prstGeom prst="rect">
            <a:avLst/>
          </a:prstGeom>
          <a:noFill/>
          <a:ln w="9525">
            <a:noFill/>
            <a:round/>
            <a:headEnd/>
            <a:tailEnd/>
          </a:ln>
        </p:spPr>
        <p:txBody>
          <a:bodyPr lIns="90000" tIns="45000" rIns="90000" bIns="45000"/>
          <a:lstStyle/>
          <a:p>
            <a:pPr eaLnBrk="1">
              <a:lnSpc>
                <a:spcPct val="150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2400">
                <a:solidFill>
                  <a:srgbClr val="000000"/>
                </a:solidFill>
              </a:rPr>
              <a:t>Повторение материала «про себя» неэффективно. Кажется, что помнишь, знаешь, а начинаешь отвечать — и ответ получается скомканным, отрывочным. Лучше составить план, схему ответа, и обязательно на бумаге, а не в уме.</a:t>
            </a:r>
          </a:p>
          <a:p>
            <a:pPr eaLnBrk="1">
              <a:lnSpc>
                <a:spcPct val="150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2400">
                <a:solidFill>
                  <a:srgbClr val="000000"/>
                </a:solidFill>
              </a:rPr>
              <a:t>Перед устным экзаменом можно проверять свою готовность, рассказывая ответ вслух перед зеркалом. Тогда включается особый вид памяти — речедвигательная память, и на экзамене этот материал легко вспомнится.</a:t>
            </a:r>
          </a:p>
          <a:p>
            <a:pPr eaLnBrk="1">
              <a:lnSpc>
                <a:spcPct val="150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2400">
              <a:solidFill>
                <a:srgbClr val="000000"/>
              </a:solidFill>
            </a:endParaRPr>
          </a:p>
        </p:txBody>
      </p:sp>
      <p:sp>
        <p:nvSpPr>
          <p:cNvPr id="27654" name="Text Box 5"/>
          <p:cNvSpPr txBox="1">
            <a:spLocks noChangeArrowheads="1"/>
          </p:cNvSpPr>
          <p:nvPr/>
        </p:nvSpPr>
        <p:spPr bwMode="auto">
          <a:xfrm>
            <a:off x="2224088" y="287338"/>
            <a:ext cx="5738812" cy="1223962"/>
          </a:xfrm>
          <a:prstGeom prst="rect">
            <a:avLst/>
          </a:prstGeom>
          <a:noFill/>
          <a:ln w="9525">
            <a:noFill/>
            <a:round/>
            <a:headEnd/>
            <a:tailEnd/>
          </a:ln>
        </p:spPr>
        <p:txBody>
          <a:bodyPr lIns="0" tIns="0" rIns="0" bIns="0" anchor="ctr"/>
          <a:lstStyle/>
          <a:p>
            <a:pPr algn="ctr" eaLnBrk="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3200" b="1" i="1">
              <a:solidFill>
                <a:srgbClr val="FF66CC"/>
              </a:solidFill>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9698" name="Picture 1"/>
          <p:cNvPicPr>
            <a:picLocks noChangeAspect="1" noChangeArrowheads="1"/>
          </p:cNvPicPr>
          <p:nvPr/>
        </p:nvPicPr>
        <p:blipFill>
          <a:blip r:embed="rId3" cstate="print"/>
          <a:srcRect/>
          <a:stretch>
            <a:fillRect/>
          </a:stretch>
        </p:blipFill>
        <p:spPr bwMode="auto">
          <a:xfrm>
            <a:off x="0" y="0"/>
            <a:ext cx="10080625" cy="7559675"/>
          </a:xfrm>
          <a:prstGeom prst="rect">
            <a:avLst/>
          </a:prstGeom>
          <a:noFill/>
          <a:ln w="9525">
            <a:noFill/>
            <a:round/>
            <a:headEnd/>
            <a:tailEnd/>
          </a:ln>
        </p:spPr>
      </p:pic>
      <p:sp>
        <p:nvSpPr>
          <p:cNvPr id="29699" name="Text Box 2"/>
          <p:cNvSpPr txBox="1">
            <a:spLocks noChangeArrowheads="1"/>
          </p:cNvSpPr>
          <p:nvPr/>
        </p:nvSpPr>
        <p:spPr bwMode="auto">
          <a:xfrm>
            <a:off x="431800" y="1847850"/>
            <a:ext cx="8999538" cy="4044950"/>
          </a:xfrm>
          <a:prstGeom prst="rect">
            <a:avLst/>
          </a:prstGeom>
          <a:noFill/>
          <a:ln w="9525">
            <a:noFill/>
            <a:round/>
            <a:headEnd/>
            <a:tailEnd/>
          </a:ln>
        </p:spPr>
        <p:txBody>
          <a:bodyPr lIns="90000" tIns="45000" rIns="90000" bIns="45000"/>
          <a:lstStyle/>
          <a:p>
            <a:pPr eaLnBrk="1">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altLang="ru-RU" sz="1200" b="1">
                <a:solidFill>
                  <a:srgbClr val="000000"/>
                </a:solidFill>
              </a:rPr>
              <a:t>-</a:t>
            </a:r>
          </a:p>
          <a:p>
            <a:pPr eaLnBrk="1">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ru-RU" altLang="ru-RU" sz="1000">
              <a:solidFill>
                <a:srgbClr val="000000"/>
              </a:solidFill>
            </a:endParaRPr>
          </a:p>
          <a:p>
            <a:pPr eaLnBrk="1">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ru-RU" altLang="ru-RU" sz="1000">
              <a:solidFill>
                <a:srgbClr val="000000"/>
              </a:solidFill>
            </a:endParaRPr>
          </a:p>
        </p:txBody>
      </p:sp>
      <p:sp>
        <p:nvSpPr>
          <p:cNvPr id="29700" name="Text Box 3"/>
          <p:cNvSpPr txBox="1">
            <a:spLocks noChangeArrowheads="1"/>
          </p:cNvSpPr>
          <p:nvPr/>
        </p:nvSpPr>
        <p:spPr bwMode="auto">
          <a:xfrm>
            <a:off x="863600" y="747713"/>
            <a:ext cx="8567738" cy="620712"/>
          </a:xfrm>
          <a:prstGeom prst="rect">
            <a:avLst/>
          </a:prstGeom>
          <a:noFill/>
          <a:ln w="9525">
            <a:noFill/>
            <a:round/>
            <a:headEnd/>
            <a:tailEnd/>
          </a:ln>
        </p:spPr>
        <p:txBody>
          <a:bodyPr lIns="90000" tIns="45000" rIns="90000" bIns="45000"/>
          <a:lstStyle/>
          <a:p>
            <a:pPr algn="just" eaLnBrk="1">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2400" b="1" i="1">
                <a:solidFill>
                  <a:srgbClr val="000000"/>
                </a:solidFill>
              </a:rPr>
              <a:t> </a:t>
            </a:r>
            <a:r>
              <a:rPr lang="ru-RU" altLang="ru-RU" sz="3200" b="1" i="1">
                <a:solidFill>
                  <a:srgbClr val="000000"/>
                </a:solidFill>
              </a:rPr>
              <a:t>Как развивать свою эмоциональную устойчивость?</a:t>
            </a:r>
          </a:p>
        </p:txBody>
      </p:sp>
      <p:pic>
        <p:nvPicPr>
          <p:cNvPr id="29701" name="Picture 4"/>
          <p:cNvPicPr>
            <a:picLocks noChangeAspect="1" noChangeArrowheads="1"/>
          </p:cNvPicPr>
          <p:nvPr/>
        </p:nvPicPr>
        <p:blipFill>
          <a:blip r:embed="rId4" cstate="print"/>
          <a:srcRect/>
          <a:stretch>
            <a:fillRect/>
          </a:stretch>
        </p:blipFill>
        <p:spPr bwMode="auto">
          <a:xfrm>
            <a:off x="2808288" y="2590800"/>
            <a:ext cx="4103687" cy="3384550"/>
          </a:xfrm>
          <a:prstGeom prst="rect">
            <a:avLst/>
          </a:prstGeom>
          <a:noFill/>
          <a:ln w="9525">
            <a:noFill/>
            <a:round/>
            <a:headEnd/>
            <a:tailEnd/>
          </a:ln>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1746" name="Picture 1"/>
          <p:cNvPicPr>
            <a:picLocks noChangeAspect="1" noChangeArrowheads="1"/>
          </p:cNvPicPr>
          <p:nvPr/>
        </p:nvPicPr>
        <p:blipFill>
          <a:blip r:embed="rId3" cstate="print"/>
          <a:srcRect/>
          <a:stretch>
            <a:fillRect/>
          </a:stretch>
        </p:blipFill>
        <p:spPr bwMode="auto">
          <a:xfrm>
            <a:off x="3175" y="9525"/>
            <a:ext cx="10080625" cy="7640638"/>
          </a:xfrm>
          <a:prstGeom prst="rect">
            <a:avLst/>
          </a:prstGeom>
          <a:noFill/>
          <a:ln w="9525">
            <a:noFill/>
            <a:round/>
            <a:headEnd/>
            <a:tailEnd/>
          </a:ln>
        </p:spPr>
      </p:pic>
      <p:sp>
        <p:nvSpPr>
          <p:cNvPr id="31747" name="Text Box 2"/>
          <p:cNvSpPr txBox="1">
            <a:spLocks noChangeArrowheads="1"/>
          </p:cNvSpPr>
          <p:nvPr/>
        </p:nvSpPr>
        <p:spPr bwMode="auto">
          <a:xfrm>
            <a:off x="503238" y="1223963"/>
            <a:ext cx="9067800" cy="5256212"/>
          </a:xfrm>
          <a:prstGeom prst="rect">
            <a:avLst/>
          </a:prstGeom>
          <a:noFill/>
          <a:ln w="9525">
            <a:noFill/>
            <a:round/>
            <a:headEnd/>
            <a:tailEnd/>
          </a:ln>
        </p:spPr>
        <p:txBody>
          <a:bodyPr lIns="0" tIns="28080" rIns="0" bIns="0"/>
          <a:lstStyle/>
          <a:p>
            <a:pPr marL="342900" indent="-336550" algn="just" eaLnBrk="1">
              <a:lnSpc>
                <a:spcPct val="93000"/>
              </a:lnSpc>
              <a:spcAft>
                <a:spcPts val="1425"/>
              </a:spcAft>
              <a:buSzPct val="100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ru-RU" altLang="ru-RU" sz="1600">
                <a:solidFill>
                  <a:srgbClr val="000000"/>
                </a:solidFill>
              </a:rPr>
              <a:t>Для тренировки эмоциональной устойчивости очень полезным и эффективным будет </a:t>
            </a:r>
            <a:r>
              <a:rPr lang="ru-RU" altLang="ru-RU" sz="1600">
                <a:solidFill>
                  <a:schemeClr val="tx2"/>
                </a:solidFill>
              </a:rPr>
              <a:t>упражнение «Полчаса, которые принадлежат только мне».</a:t>
            </a:r>
          </a:p>
          <a:p>
            <a:pPr marL="342900" indent="-336550" algn="just" eaLnBrk="1">
              <a:lnSpc>
                <a:spcPct val="93000"/>
              </a:lnSpc>
              <a:spcAft>
                <a:spcPts val="1425"/>
              </a:spcAft>
              <a:buSzPct val="100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ru-RU" altLang="ru-RU" sz="1600">
                <a:solidFill>
                  <a:schemeClr val="tx2"/>
                </a:solidFill>
              </a:rPr>
              <a:t>Суть данного упражнения в том, чтобы подарить себе хотя бы полчаса после занятий, для того, чтобы отключиться и передохнуть перед следующим этапом работы. Проведите эти полчаса по своему желанию: погуляйте по улице города, почитайте стихи или прозу, послушайте музыку, поиграйте с любимым животным, подойдите к окну и посмотрите на небо, деревья, на идущих по улице людей, попробуйте вообразить, о чем они думают, расслабьтесь и посидите с закрытыми глазами или, наоборот, заполните паузу активными движениями: потанцуйте под ритмичную музыку. Главное, чтобы эти полчаса вы провели исключительно по собственному желанию и чтобы они принесли вам удовлетворение и радость.</a:t>
            </a:r>
          </a:p>
          <a:p>
            <a:pPr marL="342900" indent="-336550" algn="just" eaLnBrk="1">
              <a:lnSpc>
                <a:spcPct val="93000"/>
              </a:lnSpc>
              <a:spcAft>
                <a:spcPts val="1425"/>
              </a:spcAft>
              <a:buSzPct val="100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ru-RU" altLang="ru-RU" sz="1600">
                <a:solidFill>
                  <a:schemeClr val="tx2"/>
                </a:solidFill>
              </a:rPr>
              <a:t>Также развитию эмоциональной устойчивости способствуют методы саморегуляции, целенаправленно созданные человеком для управления самим собой.  Можно выделить четыре способа саморегуляции: релаксация (расслабление), концентрация, визуализация и самовнушение.</a:t>
            </a:r>
          </a:p>
          <a:p>
            <a:pPr marL="342900" indent="-336550" algn="just" eaLnBrk="1">
              <a:lnSpc>
                <a:spcPct val="93000"/>
              </a:lnSpc>
              <a:spcAft>
                <a:spcPts val="1425"/>
              </a:spcAft>
              <a:buSzPct val="100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ru-RU" altLang="ru-RU" sz="1600">
                <a:solidFill>
                  <a:schemeClr val="tx2"/>
                </a:solidFill>
              </a:rPr>
              <a:t>Основной способ саморегуляции — самовнушение. Оно должно быть позитивным, жизнеутверждающим, конструктивным (нельзя внушать себе негативное); должно быть обличено в простые, четкие и типичные фразы в утвердительной форме без частицы ‘не’ (я хочу, я могу и т. п.) и предполагает многократное повторение.</a:t>
            </a:r>
          </a:p>
          <a:p>
            <a:pPr marL="342900" indent="-336550" algn="just" eaLnBrk="1">
              <a:lnSpc>
                <a:spcPct val="93000"/>
              </a:lnSpc>
              <a:spcAft>
                <a:spcPts val="1425"/>
              </a:spcAft>
              <a:buSzPct val="100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ru-RU" altLang="ru-RU" sz="1600">
                <a:solidFill>
                  <a:schemeClr val="tx2"/>
                </a:solidFill>
              </a:rPr>
              <a:t>Но нужно помнить, что психологические методы саморегуляции достаточно индивидуальны, поэтому выпускникам и абитуриентам при подготовке и во время сдачи экзамена желательно найти свои собственные способы саморегуляции. Если это сложно сделать самостоятельно, можно обратиться за помощью к специалистам-психологам и с их помощью освоить различные техники самопомощи и саморегуляции.</a:t>
            </a:r>
          </a:p>
          <a:p>
            <a:pPr marL="342900" indent="-336550" eaLnBrk="1">
              <a:lnSpc>
                <a:spcPct val="93000"/>
              </a:lnSpc>
              <a:spcAft>
                <a:spcPts val="1425"/>
              </a:spcAft>
              <a:buSzPct val="100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ru-RU" altLang="ru-RU" sz="2200">
              <a:solidFill>
                <a:srgbClr val="000000"/>
              </a:solidFill>
            </a:endParaRPr>
          </a:p>
        </p:txBody>
      </p:sp>
      <p:sp>
        <p:nvSpPr>
          <p:cNvPr id="31748" name="Text Box 3"/>
          <p:cNvSpPr txBox="1">
            <a:spLocks noChangeArrowheads="1"/>
          </p:cNvSpPr>
          <p:nvPr/>
        </p:nvSpPr>
        <p:spPr bwMode="auto">
          <a:xfrm>
            <a:off x="2224088" y="301625"/>
            <a:ext cx="5738812" cy="995363"/>
          </a:xfrm>
          <a:prstGeom prst="rect">
            <a:avLst/>
          </a:prstGeom>
          <a:noFill/>
          <a:ln w="9525">
            <a:noFill/>
            <a:round/>
            <a:headEnd/>
            <a:tailEnd/>
          </a:ln>
        </p:spPr>
        <p:txBody>
          <a:bodyPr lIns="0" tIns="0" rIns="0" bIns="0" anchor="ctr"/>
          <a:lstStyle/>
          <a:p>
            <a:pPr algn="ctr" eaLnBrk="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3794" name="Picture 1"/>
          <p:cNvPicPr>
            <a:picLocks noChangeAspect="1" noChangeArrowheads="1"/>
          </p:cNvPicPr>
          <p:nvPr/>
        </p:nvPicPr>
        <p:blipFill>
          <a:blip r:embed="rId3" cstate="print"/>
          <a:srcRect/>
          <a:stretch>
            <a:fillRect/>
          </a:stretch>
        </p:blipFill>
        <p:spPr bwMode="auto">
          <a:xfrm>
            <a:off x="0" y="0"/>
            <a:ext cx="10080625" cy="7559675"/>
          </a:xfrm>
          <a:prstGeom prst="rect">
            <a:avLst/>
          </a:prstGeom>
          <a:noFill/>
          <a:ln w="9525">
            <a:noFill/>
            <a:round/>
            <a:headEnd/>
            <a:tailEnd/>
          </a:ln>
        </p:spPr>
      </p:pic>
      <p:sp>
        <p:nvSpPr>
          <p:cNvPr id="33795" name="Text Box 2"/>
          <p:cNvSpPr txBox="1">
            <a:spLocks noChangeArrowheads="1"/>
          </p:cNvSpPr>
          <p:nvPr/>
        </p:nvSpPr>
        <p:spPr bwMode="auto">
          <a:xfrm>
            <a:off x="503238" y="2560638"/>
            <a:ext cx="8929687" cy="2760662"/>
          </a:xfrm>
          <a:prstGeom prst="rect">
            <a:avLst/>
          </a:prstGeom>
          <a:noFill/>
          <a:ln w="9525">
            <a:noFill/>
            <a:round/>
            <a:headEnd/>
            <a:tailEnd/>
          </a:ln>
        </p:spPr>
        <p:txBody>
          <a:bodyPr lIns="90000" tIns="45000" rIns="90000" bIns="45000"/>
          <a:lstStyle/>
          <a:p>
            <a:pPr eaLnBrk="1">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1000">
              <a:solidFill>
                <a:srgbClr val="000000"/>
              </a:solidFill>
            </a:endParaRPr>
          </a:p>
          <a:p>
            <a:pPr eaLnBrk="1">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1000">
              <a:solidFill>
                <a:srgbClr val="000000"/>
              </a:solidFill>
            </a:endParaRPr>
          </a:p>
          <a:p>
            <a:pPr eaLnBrk="1">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1000">
              <a:solidFill>
                <a:srgbClr val="000000"/>
              </a:solidFill>
            </a:endParaRPr>
          </a:p>
        </p:txBody>
      </p:sp>
      <p:sp>
        <p:nvSpPr>
          <p:cNvPr id="33796" name="Text Box 3"/>
          <p:cNvSpPr txBox="1">
            <a:spLocks noChangeArrowheads="1"/>
          </p:cNvSpPr>
          <p:nvPr/>
        </p:nvSpPr>
        <p:spPr bwMode="auto">
          <a:xfrm>
            <a:off x="503238" y="346075"/>
            <a:ext cx="9069387" cy="2919413"/>
          </a:xfrm>
          <a:prstGeom prst="rect">
            <a:avLst/>
          </a:prstGeom>
          <a:noFill/>
          <a:ln w="9525">
            <a:noFill/>
            <a:round/>
            <a:headEnd/>
            <a:tailEnd/>
          </a:ln>
        </p:spPr>
        <p:txBody>
          <a:bodyPr lIns="90000" tIns="45000" rIns="90000" bIns="45000"/>
          <a:lstStyle/>
          <a:p>
            <a:pPr algn="r" eaLnBrk="1">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altLang="ru-RU" sz="3200">
                <a:solidFill>
                  <a:srgbClr val="000000"/>
                </a:solidFill>
              </a:rPr>
              <a:t>Многие преподаватели считают, что нельзя долго учиться за день до экзамена. Согласны ли Вы с этим?</a:t>
            </a:r>
          </a:p>
        </p:txBody>
      </p:sp>
      <p:pic>
        <p:nvPicPr>
          <p:cNvPr id="33797" name="Picture 4"/>
          <p:cNvPicPr>
            <a:picLocks noChangeAspect="1" noChangeArrowheads="1"/>
          </p:cNvPicPr>
          <p:nvPr/>
        </p:nvPicPr>
        <p:blipFill>
          <a:blip r:embed="rId4" cstate="print"/>
          <a:srcRect/>
          <a:stretch>
            <a:fillRect/>
          </a:stretch>
        </p:blipFill>
        <p:spPr bwMode="auto">
          <a:xfrm>
            <a:off x="2519363" y="2160588"/>
            <a:ext cx="5111750" cy="3384550"/>
          </a:xfrm>
          <a:prstGeom prst="rect">
            <a:avLst/>
          </a:prstGeom>
          <a:noFill/>
          <a:ln w="9525">
            <a:noFill/>
            <a:round/>
            <a:headEnd/>
            <a:tailEnd/>
          </a:ln>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5842" name="Picture 1"/>
          <p:cNvPicPr>
            <a:picLocks noChangeAspect="1" noChangeArrowheads="1"/>
          </p:cNvPicPr>
          <p:nvPr/>
        </p:nvPicPr>
        <p:blipFill>
          <a:blip r:embed="rId3" cstate="print"/>
          <a:srcRect/>
          <a:stretch>
            <a:fillRect/>
          </a:stretch>
        </p:blipFill>
        <p:spPr bwMode="auto">
          <a:xfrm>
            <a:off x="0" y="0"/>
            <a:ext cx="10152063" cy="7559675"/>
          </a:xfrm>
          <a:prstGeom prst="rect">
            <a:avLst/>
          </a:prstGeom>
          <a:noFill/>
          <a:ln w="9525">
            <a:noFill/>
            <a:round/>
            <a:headEnd/>
            <a:tailEnd/>
          </a:ln>
        </p:spPr>
      </p:pic>
      <p:sp>
        <p:nvSpPr>
          <p:cNvPr id="35843" name="Text Box 2"/>
          <p:cNvSpPr txBox="1">
            <a:spLocks noChangeArrowheads="1"/>
          </p:cNvSpPr>
          <p:nvPr/>
        </p:nvSpPr>
        <p:spPr bwMode="auto">
          <a:xfrm>
            <a:off x="431800" y="647700"/>
            <a:ext cx="9288463" cy="6710363"/>
          </a:xfrm>
          <a:prstGeom prst="rect">
            <a:avLst/>
          </a:prstGeom>
          <a:noFill/>
          <a:ln w="9525">
            <a:noFill/>
            <a:round/>
            <a:headEnd/>
            <a:tailEnd/>
          </a:ln>
        </p:spPr>
        <p:txBody>
          <a:bodyPr lIns="90000" tIns="45000" rIns="90000" bIns="45000"/>
          <a:lstStyle/>
          <a:p>
            <a:pPr algn="just" eaLnBrk="1">
              <a:lnSpc>
                <a:spcPct val="150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altLang="ru-RU" sz="1500">
                <a:solidFill>
                  <a:srgbClr val="000000"/>
                </a:solidFill>
              </a:rPr>
              <a:t>Да. День до экзаменов лучше посвятить сохранению хорошего физического состояния и психологического самочувствия. Необходимо прекратить всяческую подготовку (разумно это сделать ещё раньше, за два-три дня, но это под силу не каждому, так как страх перед предстоящим испытанием обычно пересиливает), дабы избежать эффекта «каши в голове». Необходимо в этот день выбрать щадящий режим: побольше отдыхать, предпочесть активному отдыху спокойный, избегать сильных физических и умственных нагрузок. Лучше всего провести этот день в хорошей компании и неспешных прогулках. В ночь перед экзаменом очень важно выспаться. Многие совершают ошибку: всю ночь перед экзаменом проводят за книгами, эффект такого поступка обратный — вместо того, чтобы систематизировать знания и осуществить прекрасный ответ на экзамене, мозг переутомляется, появляется эффект «тяжёлой головы» и человеку зачастую начинает казаться, что он «ничего не помнит». Поэтому не стоит напрягаться, а лучше лечь пораньше и проснуться со свежей головой и хорошими мыслями.</a:t>
            </a:r>
          </a:p>
          <a:p>
            <a:pPr algn="just" eaLnBrk="1">
              <a:lnSpc>
                <a:spcPct val="150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altLang="ru-RU" sz="1500">
                <a:solidFill>
                  <a:srgbClr val="000000"/>
                </a:solidFill>
              </a:rPr>
              <a:t>Все необходимые приготовления для экзаменационного дня стоит провести не утром в день экзамена, а накануне: подготовить одежду, зарядить мобильный телефон, сложить необходимые документы, письменные принадлежности (в том числе и запасные) — это поможет не беспокоиться по мелочам.</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7890" name="Picture 1"/>
          <p:cNvPicPr>
            <a:picLocks noChangeAspect="1" noChangeArrowheads="1"/>
          </p:cNvPicPr>
          <p:nvPr/>
        </p:nvPicPr>
        <p:blipFill>
          <a:blip r:embed="rId3" cstate="print"/>
          <a:srcRect/>
          <a:stretch>
            <a:fillRect/>
          </a:stretch>
        </p:blipFill>
        <p:spPr bwMode="auto">
          <a:xfrm>
            <a:off x="0" y="0"/>
            <a:ext cx="10080625" cy="7559675"/>
          </a:xfrm>
          <a:prstGeom prst="rect">
            <a:avLst/>
          </a:prstGeom>
          <a:noFill/>
          <a:ln w="9525">
            <a:noFill/>
            <a:round/>
            <a:headEnd/>
            <a:tailEnd/>
          </a:ln>
        </p:spPr>
      </p:pic>
      <p:sp>
        <p:nvSpPr>
          <p:cNvPr id="37891" name="Text Box 2"/>
          <p:cNvSpPr txBox="1">
            <a:spLocks noChangeArrowheads="1"/>
          </p:cNvSpPr>
          <p:nvPr/>
        </p:nvSpPr>
        <p:spPr bwMode="auto">
          <a:xfrm>
            <a:off x="720725" y="2160588"/>
            <a:ext cx="8423275" cy="2528887"/>
          </a:xfrm>
          <a:prstGeom prst="rect">
            <a:avLst/>
          </a:prstGeom>
          <a:noFill/>
          <a:ln w="9525">
            <a:noFill/>
            <a:round/>
            <a:headEnd/>
            <a:tailEnd/>
          </a:ln>
        </p:spPr>
        <p:txBody>
          <a:bodyPr lIns="90000" tIns="45000" rIns="90000" bIns="45000"/>
          <a:lstStyle/>
          <a:p>
            <a:pPr eaLnBrk="1">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1000">
              <a:solidFill>
                <a:srgbClr val="000000"/>
              </a:solidFill>
            </a:endParaRPr>
          </a:p>
          <a:p>
            <a:pPr eaLnBrk="1">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1000">
              <a:solidFill>
                <a:srgbClr val="000000"/>
              </a:solidFill>
            </a:endParaRPr>
          </a:p>
        </p:txBody>
      </p:sp>
      <p:sp>
        <p:nvSpPr>
          <p:cNvPr id="37892" name="Text Box 3"/>
          <p:cNvSpPr txBox="1">
            <a:spLocks noChangeArrowheads="1"/>
          </p:cNvSpPr>
          <p:nvPr/>
        </p:nvSpPr>
        <p:spPr bwMode="auto">
          <a:xfrm>
            <a:off x="576263" y="346075"/>
            <a:ext cx="8996362" cy="1336675"/>
          </a:xfrm>
          <a:prstGeom prst="rect">
            <a:avLst/>
          </a:prstGeom>
          <a:noFill/>
          <a:ln w="9525">
            <a:noFill/>
            <a:round/>
            <a:headEnd/>
            <a:tailEnd/>
          </a:ln>
        </p:spPr>
        <p:txBody>
          <a:bodyPr lIns="90000" tIns="45000" rIns="90000" bIns="45000"/>
          <a:lstStyle/>
          <a:p>
            <a:pPr algn="just" eaLnBrk="1">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altLang="ru-RU" sz="2200">
                <a:solidFill>
                  <a:srgbClr val="000000"/>
                </a:solidFill>
              </a:rPr>
              <a:t>Некоторые люди в ночь перед экзаменом спят с учебником под головой — считается, что так все знания «переползут» в голову. Или кричат в форточку: «Халява, приди!» Как воздействуют такие приемы на человека?</a:t>
            </a:r>
          </a:p>
        </p:txBody>
      </p:sp>
      <p:pic>
        <p:nvPicPr>
          <p:cNvPr id="37893" name="Picture 4"/>
          <p:cNvPicPr>
            <a:picLocks noChangeAspect="1" noChangeArrowheads="1"/>
          </p:cNvPicPr>
          <p:nvPr/>
        </p:nvPicPr>
        <p:blipFill>
          <a:blip r:embed="rId4" cstate="print"/>
          <a:srcRect/>
          <a:stretch>
            <a:fillRect/>
          </a:stretch>
        </p:blipFill>
        <p:spPr bwMode="auto">
          <a:xfrm>
            <a:off x="2376488" y="2376488"/>
            <a:ext cx="5327650" cy="3455987"/>
          </a:xfrm>
          <a:prstGeom prst="rect">
            <a:avLst/>
          </a:prstGeom>
          <a:noFill/>
          <a:ln w="9525">
            <a:noFill/>
            <a:round/>
            <a:headEnd/>
            <a:tailEnd/>
          </a:ln>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9938" name="Picture 1"/>
          <p:cNvPicPr>
            <a:picLocks noChangeAspect="1" noChangeArrowheads="1"/>
          </p:cNvPicPr>
          <p:nvPr/>
        </p:nvPicPr>
        <p:blipFill>
          <a:blip r:embed="rId3" cstate="print"/>
          <a:srcRect/>
          <a:stretch>
            <a:fillRect/>
          </a:stretch>
        </p:blipFill>
        <p:spPr bwMode="auto">
          <a:xfrm>
            <a:off x="0" y="-74613"/>
            <a:ext cx="10080625" cy="7634288"/>
          </a:xfrm>
          <a:prstGeom prst="rect">
            <a:avLst/>
          </a:prstGeom>
          <a:noFill/>
          <a:ln w="9525">
            <a:noFill/>
            <a:round/>
            <a:headEnd/>
            <a:tailEnd/>
          </a:ln>
        </p:spPr>
      </p:pic>
      <p:sp>
        <p:nvSpPr>
          <p:cNvPr id="39939" name="Text Box 2"/>
          <p:cNvSpPr txBox="1">
            <a:spLocks noChangeArrowheads="1"/>
          </p:cNvSpPr>
          <p:nvPr/>
        </p:nvSpPr>
        <p:spPr bwMode="auto">
          <a:xfrm>
            <a:off x="503238" y="792163"/>
            <a:ext cx="9144000" cy="6165850"/>
          </a:xfrm>
          <a:prstGeom prst="rect">
            <a:avLst/>
          </a:prstGeom>
          <a:noFill/>
          <a:ln w="9525">
            <a:noFill/>
            <a:round/>
            <a:headEnd/>
            <a:tailEnd/>
          </a:ln>
        </p:spPr>
        <p:txBody>
          <a:bodyPr lIns="90000" tIns="45000" rIns="90000" bIns="45000"/>
          <a:lstStyle/>
          <a:p>
            <a:pPr eaLnBrk="1">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ru-RU" altLang="ru-RU" sz="2600">
              <a:solidFill>
                <a:srgbClr val="000000"/>
              </a:solidFill>
            </a:endParaRPr>
          </a:p>
          <a:p>
            <a:pPr algn="ctr" eaLnBrk="1">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altLang="ru-RU" sz="2800">
                <a:solidFill>
                  <a:srgbClr val="000000"/>
                </a:solidFill>
              </a:rPr>
              <a:t>Все эти так называемые «обряды», а точнее, приемы, не что иное, как способ конструктивной, положительной психологической настройки на экзамен и убеждение себя (то есть самовнушение) в том, что все будет хорошо. Поэтому учащемуся будет полезно вспомнить все, что ассоциируется с успешно сданными экзаменами, чтобы потом закрепить «хорошие приметы» в качестве своих собственных «ритуалов», которые станут сопровождать его на протяжении всех последующих испытаний.</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3" cstate="print"/>
          <a:srcRect/>
          <a:stretch>
            <a:fillRect/>
          </a:stretch>
        </p:blipFill>
        <p:spPr bwMode="auto">
          <a:xfrm>
            <a:off x="0" y="0"/>
            <a:ext cx="10121900" cy="7559675"/>
          </a:xfrm>
          <a:prstGeom prst="rect">
            <a:avLst/>
          </a:prstGeom>
          <a:noFill/>
          <a:ln w="9525">
            <a:noFill/>
            <a:round/>
            <a:headEnd/>
            <a:tailEnd/>
          </a:ln>
        </p:spPr>
      </p:pic>
      <p:sp>
        <p:nvSpPr>
          <p:cNvPr id="5123" name="Text Box 2"/>
          <p:cNvSpPr txBox="1">
            <a:spLocks noChangeArrowheads="1"/>
          </p:cNvSpPr>
          <p:nvPr/>
        </p:nvSpPr>
        <p:spPr bwMode="auto">
          <a:xfrm>
            <a:off x="720725" y="1871663"/>
            <a:ext cx="8712200" cy="4371975"/>
          </a:xfrm>
          <a:prstGeom prst="rect">
            <a:avLst/>
          </a:prstGeom>
          <a:noFill/>
          <a:ln w="9525">
            <a:noFill/>
            <a:round/>
            <a:headEnd/>
            <a:tailEnd/>
          </a:ln>
        </p:spPr>
        <p:txBody>
          <a:bodyPr lIns="90000" tIns="45000" rIns="90000" bIns="45000"/>
          <a:lstStyle/>
          <a:p>
            <a:pPr algn="ctr" eaLnBrk="1">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3200">
                <a:solidFill>
                  <a:srgbClr val="000000"/>
                </a:solidFill>
              </a:rPr>
              <a:t>Экзамен – одна из классических стрессовых ситуаций.</a:t>
            </a:r>
          </a:p>
          <a:p>
            <a:pPr algn="ctr" eaLnBrk="1">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3200">
              <a:solidFill>
                <a:srgbClr val="000000"/>
              </a:solidFill>
            </a:endParaRPr>
          </a:p>
          <a:p>
            <a:pPr algn="ctr" eaLnBrk="1">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3200">
              <a:solidFill>
                <a:srgbClr val="000000"/>
              </a:solidFill>
            </a:endParaRPr>
          </a:p>
          <a:p>
            <a:pPr algn="ctr" eaLnBrk="1">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3200">
                <a:solidFill>
                  <a:srgbClr val="000000"/>
                </a:solidFill>
              </a:rPr>
              <a:t>И, как любую стрессовую ситуацию, люди переживают экзамены очень по-разному.</a:t>
            </a:r>
          </a:p>
          <a:p>
            <a:pPr algn="ctr" eaLnBrk="1">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3200">
              <a:solidFill>
                <a:srgbClr val="000000"/>
              </a:solidFill>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1986" name="Picture 1"/>
          <p:cNvPicPr>
            <a:picLocks noChangeAspect="1" noChangeArrowheads="1"/>
          </p:cNvPicPr>
          <p:nvPr/>
        </p:nvPicPr>
        <p:blipFill>
          <a:blip r:embed="rId3" cstate="print"/>
          <a:srcRect/>
          <a:stretch>
            <a:fillRect/>
          </a:stretch>
        </p:blipFill>
        <p:spPr bwMode="auto">
          <a:xfrm>
            <a:off x="0" y="0"/>
            <a:ext cx="10080625" cy="7559675"/>
          </a:xfrm>
          <a:prstGeom prst="rect">
            <a:avLst/>
          </a:prstGeom>
          <a:noFill/>
          <a:ln w="9525">
            <a:noFill/>
            <a:round/>
            <a:headEnd/>
            <a:tailEnd/>
          </a:ln>
        </p:spPr>
      </p:pic>
      <p:sp>
        <p:nvSpPr>
          <p:cNvPr id="41987" name="Rectangle 2"/>
          <p:cNvSpPr>
            <a:spLocks noGrp="1" noChangeArrowheads="1"/>
          </p:cNvSpPr>
          <p:nvPr>
            <p:ph type="title"/>
          </p:nvPr>
        </p:nvSpPr>
        <p:spPr>
          <a:xfrm>
            <a:off x="503238" y="346075"/>
            <a:ext cx="9069387" cy="1260475"/>
          </a:xfrm>
        </p:spPr>
        <p:txBody>
          <a:bodyPr/>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altLang="ru-RU" sz="3200" i="1" smtClean="0"/>
              <a:t>Как не волноваться в день экзамена?</a:t>
            </a:r>
          </a:p>
        </p:txBody>
      </p:sp>
      <p:sp>
        <p:nvSpPr>
          <p:cNvPr id="41988" name="Rectangle 3"/>
          <p:cNvSpPr>
            <a:spLocks noGrp="1" noChangeArrowheads="1"/>
          </p:cNvSpPr>
          <p:nvPr>
            <p:ph type="subTitle" idx="4294967295"/>
          </p:nvPr>
        </p:nvSpPr>
        <p:spPr>
          <a:xfrm>
            <a:off x="503238" y="1946275"/>
            <a:ext cx="9069387" cy="4383088"/>
          </a:xfrm>
        </p:spPr>
        <p:txBody>
          <a:bodyPr tIns="0" anchor="ctr"/>
          <a:lstStyle/>
          <a:p>
            <a:pPr eaLnBrk="1"/>
            <a:endParaRPr lang="ru-RU" altLang="ru-RU" smtClean="0"/>
          </a:p>
        </p:txBody>
      </p:sp>
      <p:sp>
        <p:nvSpPr>
          <p:cNvPr id="41989" name="Text Box 4"/>
          <p:cNvSpPr txBox="1">
            <a:spLocks noChangeArrowheads="1"/>
          </p:cNvSpPr>
          <p:nvPr/>
        </p:nvSpPr>
        <p:spPr bwMode="auto">
          <a:xfrm>
            <a:off x="792163" y="2914650"/>
            <a:ext cx="8135937" cy="1912938"/>
          </a:xfrm>
          <a:prstGeom prst="rect">
            <a:avLst/>
          </a:prstGeom>
          <a:noFill/>
          <a:ln w="9525">
            <a:noFill/>
            <a:round/>
            <a:headEnd/>
            <a:tailEnd/>
          </a:ln>
        </p:spPr>
        <p:txBody>
          <a:bodyPr lIns="90000" tIns="45000" rIns="90000" bIns="45000"/>
          <a:lstStyle/>
          <a:p>
            <a:pPr eaLnBrk="1">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1000">
              <a:solidFill>
                <a:srgbClr val="000000"/>
              </a:solidFill>
            </a:endParaRPr>
          </a:p>
          <a:p>
            <a:pPr eaLnBrk="1">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1000">
              <a:solidFill>
                <a:srgbClr val="000000"/>
              </a:solidFill>
            </a:endParaRPr>
          </a:p>
          <a:p>
            <a:pPr eaLnBrk="1">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1000">
              <a:solidFill>
                <a:srgbClr val="000000"/>
              </a:solidFill>
            </a:endParaRPr>
          </a:p>
        </p:txBody>
      </p:sp>
      <p:sp>
        <p:nvSpPr>
          <p:cNvPr id="41990" name="Text Box 5"/>
          <p:cNvSpPr txBox="1">
            <a:spLocks noChangeArrowheads="1"/>
          </p:cNvSpPr>
          <p:nvPr/>
        </p:nvSpPr>
        <p:spPr bwMode="auto">
          <a:xfrm>
            <a:off x="3894138" y="3636963"/>
            <a:ext cx="2398712" cy="231775"/>
          </a:xfrm>
          <a:prstGeom prst="rect">
            <a:avLst/>
          </a:prstGeom>
          <a:noFill/>
          <a:ln w="9525">
            <a:noFill/>
            <a:round/>
            <a:headEnd/>
            <a:tailEnd/>
          </a:ln>
        </p:spPr>
        <p:txBody>
          <a:bodyPr lIns="90000" tIns="45000" rIns="90000" bIns="45000"/>
          <a:lstStyle/>
          <a:p>
            <a:pPr eaLnBrk="1">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1000">
                <a:solidFill>
                  <a:srgbClr val="000000"/>
                </a:solidFill>
              </a:rPr>
              <a:t>Как не волноваться в день экзамена?</a:t>
            </a:r>
          </a:p>
        </p:txBody>
      </p:sp>
      <p:sp>
        <p:nvSpPr>
          <p:cNvPr id="41991" name="Text Box 6"/>
          <p:cNvSpPr txBox="1">
            <a:spLocks noChangeArrowheads="1"/>
          </p:cNvSpPr>
          <p:nvPr/>
        </p:nvSpPr>
        <p:spPr bwMode="auto">
          <a:xfrm>
            <a:off x="3894138" y="3636963"/>
            <a:ext cx="2398712" cy="231775"/>
          </a:xfrm>
          <a:prstGeom prst="rect">
            <a:avLst/>
          </a:prstGeom>
          <a:noFill/>
          <a:ln w="9525">
            <a:noFill/>
            <a:round/>
            <a:headEnd/>
            <a:tailEnd/>
          </a:ln>
        </p:spPr>
        <p:txBody>
          <a:bodyPr lIns="90000" tIns="45000" rIns="90000" bIns="45000"/>
          <a:lstStyle/>
          <a:p>
            <a:pPr eaLnBrk="1">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1000">
                <a:solidFill>
                  <a:srgbClr val="000000"/>
                </a:solidFill>
              </a:rPr>
              <a:t>Как не волноваться в день экзамена?</a:t>
            </a:r>
          </a:p>
        </p:txBody>
      </p:sp>
      <p:pic>
        <p:nvPicPr>
          <p:cNvPr id="41992" name="Picture 7"/>
          <p:cNvPicPr>
            <a:picLocks noChangeAspect="1" noChangeArrowheads="1"/>
          </p:cNvPicPr>
          <p:nvPr/>
        </p:nvPicPr>
        <p:blipFill>
          <a:blip r:embed="rId4" cstate="print"/>
          <a:srcRect/>
          <a:stretch>
            <a:fillRect/>
          </a:stretch>
        </p:blipFill>
        <p:spPr bwMode="auto">
          <a:xfrm>
            <a:off x="2663825" y="2016125"/>
            <a:ext cx="4824413" cy="3600450"/>
          </a:xfrm>
          <a:prstGeom prst="rect">
            <a:avLst/>
          </a:prstGeom>
          <a:noFill/>
          <a:ln w="9525">
            <a:noFill/>
            <a:round/>
            <a:headEnd/>
            <a:tailEnd/>
          </a:ln>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4034" name="Picture 1"/>
          <p:cNvPicPr>
            <a:picLocks noChangeAspect="1" noChangeArrowheads="1"/>
          </p:cNvPicPr>
          <p:nvPr/>
        </p:nvPicPr>
        <p:blipFill>
          <a:blip r:embed="rId3" cstate="print"/>
          <a:srcRect/>
          <a:stretch>
            <a:fillRect/>
          </a:stretch>
        </p:blipFill>
        <p:spPr bwMode="auto">
          <a:xfrm>
            <a:off x="0" y="0"/>
            <a:ext cx="10080625" cy="7559675"/>
          </a:xfrm>
          <a:prstGeom prst="rect">
            <a:avLst/>
          </a:prstGeom>
          <a:noFill/>
          <a:ln w="9525">
            <a:noFill/>
            <a:round/>
            <a:headEnd/>
            <a:tailEnd/>
          </a:ln>
        </p:spPr>
      </p:pic>
      <p:sp>
        <p:nvSpPr>
          <p:cNvPr id="44035" name="Text Box 2"/>
          <p:cNvSpPr txBox="1">
            <a:spLocks noChangeArrowheads="1"/>
          </p:cNvSpPr>
          <p:nvPr/>
        </p:nvSpPr>
        <p:spPr bwMode="auto">
          <a:xfrm>
            <a:off x="503238" y="1768475"/>
            <a:ext cx="9067800" cy="4381500"/>
          </a:xfrm>
          <a:prstGeom prst="rect">
            <a:avLst/>
          </a:prstGeom>
          <a:noFill/>
          <a:ln w="9525">
            <a:noFill/>
            <a:round/>
            <a:headEnd/>
            <a:tailEnd/>
          </a:ln>
        </p:spPr>
        <p:txBody>
          <a:bodyPr lIns="0" tIns="28080" rIns="0" bIns="0"/>
          <a:lstStyle/>
          <a:p>
            <a:pPr marL="342900" indent="-336550" eaLnBrk="1">
              <a:lnSpc>
                <a:spcPct val="93000"/>
              </a:lnSpc>
              <a:spcAft>
                <a:spcPts val="1425"/>
              </a:spcAft>
              <a:buSzPct val="100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ru-RU" altLang="ru-RU" sz="2800">
                <a:solidFill>
                  <a:srgbClr val="000000"/>
                </a:solidFill>
              </a:rPr>
              <a:t>Справиться с волнением в день экзамена практически невозможно, особенно, если этот экзамен первый в жизни или решает дальнейшую судьбу сдающего. Тем не менее, можно несколько снизить уровень стресса и обеспечить себе успех.</a:t>
            </a:r>
          </a:p>
          <a:p>
            <a:pPr marL="342900" indent="-336550" eaLnBrk="1">
              <a:lnSpc>
                <a:spcPct val="93000"/>
              </a:lnSpc>
              <a:spcAft>
                <a:spcPts val="1425"/>
              </a:spcAft>
              <a:buSzPct val="100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ru-RU" altLang="ru-RU" sz="2800">
                <a:solidFill>
                  <a:srgbClr val="000000"/>
                </a:solidFill>
              </a:rPr>
              <a:t>Не стоит в этот день принимать успокоительные препараты, так как они могут вызвать сонливость или расфокусировать внимание. Вместо этого лучше позавтракать. Завтрак должен быть достаточно плотным, но не обильным (обильная еда вызывает желание поспать).</a:t>
            </a:r>
          </a:p>
        </p:txBody>
      </p:sp>
      <p:sp>
        <p:nvSpPr>
          <p:cNvPr id="44036" name="Text Box 3"/>
          <p:cNvSpPr txBox="1">
            <a:spLocks noChangeArrowheads="1"/>
          </p:cNvSpPr>
          <p:nvPr/>
        </p:nvSpPr>
        <p:spPr bwMode="auto">
          <a:xfrm>
            <a:off x="2016125" y="301625"/>
            <a:ext cx="5738813" cy="1066800"/>
          </a:xfrm>
          <a:prstGeom prst="rect">
            <a:avLst/>
          </a:prstGeom>
          <a:noFill/>
          <a:ln w="9525">
            <a:noFill/>
            <a:round/>
            <a:headEnd/>
            <a:tailEnd/>
          </a:ln>
        </p:spPr>
        <p:txBody>
          <a:bodyPr lIns="0" tIns="0" rIns="0" bIns="0" anchor="ctr"/>
          <a:lstStyle/>
          <a:p>
            <a:pPr algn="ctr" eaLnBrk="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3200" b="1" i="1">
              <a:solidFill>
                <a:srgbClr val="66FFFF"/>
              </a:solidFill>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6082" name="Picture 1"/>
          <p:cNvPicPr>
            <a:picLocks noChangeAspect="1" noChangeArrowheads="1"/>
          </p:cNvPicPr>
          <p:nvPr/>
        </p:nvPicPr>
        <p:blipFill>
          <a:blip r:embed="rId3" cstate="print"/>
          <a:srcRect/>
          <a:stretch>
            <a:fillRect/>
          </a:stretch>
        </p:blipFill>
        <p:spPr bwMode="auto">
          <a:xfrm>
            <a:off x="0" y="0"/>
            <a:ext cx="10131425" cy="7559675"/>
          </a:xfrm>
          <a:prstGeom prst="rect">
            <a:avLst/>
          </a:prstGeom>
          <a:noFill/>
          <a:ln w="9525">
            <a:noFill/>
            <a:round/>
            <a:headEnd/>
            <a:tailEnd/>
          </a:ln>
        </p:spPr>
      </p:pic>
      <p:sp>
        <p:nvSpPr>
          <p:cNvPr id="46083" name="Text Box 2"/>
          <p:cNvSpPr txBox="1">
            <a:spLocks noChangeArrowheads="1"/>
          </p:cNvSpPr>
          <p:nvPr/>
        </p:nvSpPr>
        <p:spPr bwMode="auto">
          <a:xfrm>
            <a:off x="503238" y="1793875"/>
            <a:ext cx="9069387" cy="4294188"/>
          </a:xfrm>
          <a:prstGeom prst="rect">
            <a:avLst/>
          </a:prstGeom>
          <a:noFill/>
          <a:ln w="9525">
            <a:noFill/>
            <a:round/>
            <a:headEnd/>
            <a:tailEnd/>
          </a:ln>
        </p:spPr>
        <p:txBody>
          <a:bodyPr lIns="90000" tIns="45000" rIns="90000" bIns="45000"/>
          <a:lstStyle/>
          <a:p>
            <a:pPr eaLnBrk="1">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ru-RU" altLang="ru-RU" sz="1000">
              <a:solidFill>
                <a:srgbClr val="000000"/>
              </a:solidFill>
            </a:endParaRPr>
          </a:p>
          <a:p>
            <a:pPr eaLnBrk="1">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ru-RU" altLang="ru-RU" sz="1000">
              <a:solidFill>
                <a:srgbClr val="000000"/>
              </a:solidFill>
            </a:endParaRPr>
          </a:p>
        </p:txBody>
      </p:sp>
      <p:sp>
        <p:nvSpPr>
          <p:cNvPr id="46084" name="Text Box 3"/>
          <p:cNvSpPr txBox="1">
            <a:spLocks noChangeArrowheads="1"/>
          </p:cNvSpPr>
          <p:nvPr/>
        </p:nvSpPr>
        <p:spPr bwMode="auto">
          <a:xfrm>
            <a:off x="517525" y="431800"/>
            <a:ext cx="9055100" cy="1325563"/>
          </a:xfrm>
          <a:prstGeom prst="rect">
            <a:avLst/>
          </a:prstGeom>
          <a:noFill/>
          <a:ln w="9525">
            <a:noFill/>
            <a:round/>
            <a:headEnd/>
            <a:tailEnd/>
          </a:ln>
        </p:spPr>
        <p:txBody>
          <a:bodyPr lIns="90000" tIns="45000" rIns="90000" bIns="45000"/>
          <a:lstStyle/>
          <a:p>
            <a:pPr algn="ctr" eaLnBrk="1">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altLang="ru-RU" sz="2800" i="1">
                <a:solidFill>
                  <a:srgbClr val="000000"/>
                </a:solidFill>
              </a:rPr>
              <a:t>Считается, что шоколад помогает запоминать. Это правда?</a:t>
            </a:r>
          </a:p>
        </p:txBody>
      </p:sp>
      <p:pic>
        <p:nvPicPr>
          <p:cNvPr id="46085" name="Picture 4"/>
          <p:cNvPicPr>
            <a:picLocks noChangeAspect="1" noChangeArrowheads="1"/>
          </p:cNvPicPr>
          <p:nvPr/>
        </p:nvPicPr>
        <p:blipFill>
          <a:blip r:embed="rId4" cstate="print"/>
          <a:srcRect/>
          <a:stretch>
            <a:fillRect/>
          </a:stretch>
        </p:blipFill>
        <p:spPr bwMode="auto">
          <a:xfrm>
            <a:off x="2519363" y="2232025"/>
            <a:ext cx="4895850" cy="3816350"/>
          </a:xfrm>
          <a:prstGeom prst="rect">
            <a:avLst/>
          </a:prstGeom>
          <a:noFill/>
          <a:ln w="9525">
            <a:noFill/>
            <a:round/>
            <a:headEnd/>
            <a:tailEnd/>
          </a:ln>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8130" name="Picture 1"/>
          <p:cNvPicPr>
            <a:picLocks noChangeAspect="1" noChangeArrowheads="1"/>
          </p:cNvPicPr>
          <p:nvPr/>
        </p:nvPicPr>
        <p:blipFill>
          <a:blip r:embed="rId3" cstate="print"/>
          <a:srcRect/>
          <a:stretch>
            <a:fillRect/>
          </a:stretch>
        </p:blipFill>
        <p:spPr bwMode="auto">
          <a:xfrm>
            <a:off x="0" y="0"/>
            <a:ext cx="10080625" cy="7632700"/>
          </a:xfrm>
          <a:prstGeom prst="rect">
            <a:avLst/>
          </a:prstGeom>
          <a:noFill/>
          <a:ln w="9525">
            <a:noFill/>
            <a:round/>
            <a:headEnd/>
            <a:tailEnd/>
          </a:ln>
        </p:spPr>
      </p:pic>
      <p:sp>
        <p:nvSpPr>
          <p:cNvPr id="48131" name="Text Box 2"/>
          <p:cNvSpPr txBox="1">
            <a:spLocks noChangeArrowheads="1"/>
          </p:cNvSpPr>
          <p:nvPr/>
        </p:nvSpPr>
        <p:spPr bwMode="auto">
          <a:xfrm>
            <a:off x="503238" y="936625"/>
            <a:ext cx="9072562" cy="6007100"/>
          </a:xfrm>
          <a:prstGeom prst="rect">
            <a:avLst/>
          </a:prstGeom>
          <a:noFill/>
          <a:ln w="9525">
            <a:noFill/>
            <a:round/>
            <a:headEnd/>
            <a:tailEnd/>
          </a:ln>
        </p:spPr>
        <p:txBody>
          <a:bodyPr lIns="90000" tIns="45000" rIns="90000" bIns="45000"/>
          <a:lstStyle/>
          <a:p>
            <a:pPr eaLnBrk="1">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altLang="ru-RU" sz="1600">
                <a:solidFill>
                  <a:srgbClr val="000000"/>
                </a:solidFill>
              </a:rPr>
              <a:t>Да. Шоколад активизирует мыслительные процессы. За завтраком можно съесть несколько кусочков шоколада.</a:t>
            </a:r>
          </a:p>
          <a:p>
            <a:pPr eaLnBrk="1">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altLang="ru-RU" sz="1600">
                <a:solidFill>
                  <a:srgbClr val="000000"/>
                </a:solidFill>
              </a:rPr>
              <a:t>Для того, чтобы справиться с физическим напряжением, нужно сделать зарядку или физическую разминку перед завтраком. Полезно также принять контрастный душ, завершая его обливанием холодной водой.</a:t>
            </a:r>
          </a:p>
          <a:p>
            <a:pPr eaLnBrk="1">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altLang="ru-RU" sz="1600">
                <a:solidFill>
                  <a:srgbClr val="000000"/>
                </a:solidFill>
              </a:rPr>
              <a:t>Идти на экзамен рекомендуется в привычной одежде, которая на подсознательном уровне обеспечит комфорт и чувство защищённости. В качестве «группы поддержки» можно позвать с собой самых близких людей, которые могут помочь отвлечься и снизить чувство тревожности. Не забудьте взять бутылку воды с собой на экзамен!</a:t>
            </a:r>
          </a:p>
          <a:p>
            <a:pPr eaLnBrk="1">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altLang="ru-RU" sz="1600">
                <a:solidFill>
                  <a:srgbClr val="000000"/>
                </a:solidFill>
              </a:rPr>
              <a:t>Также желательно хотя бы за несколько дней до экзамена освоить специальные дыхательные упражнения, которые позволят достаточно быстро снять излишнее нервно-мышечное напряжение и оптимизировать функциональное состояние.</a:t>
            </a:r>
          </a:p>
          <a:p>
            <a:pPr eaLnBrk="1">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altLang="ru-RU" sz="1600">
                <a:solidFill>
                  <a:srgbClr val="000000"/>
                </a:solidFill>
              </a:rPr>
              <a:t>Самый быстрый и наиболее эффективный способ преодоления ощущения стресса и паники – это закрыть глаза и сделать несколько медленных, глубоких вздохов. Такое дыхание успокоит нервную систему. Одновременно можно проговорить про себя «Я спокоен и расслаблен» или «Я знаю, что смогу это сделать, и сделаю это хорошо!»</a:t>
            </a:r>
          </a:p>
          <a:p>
            <a:pPr eaLnBrk="1">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altLang="ru-RU" sz="1600">
                <a:solidFill>
                  <a:srgbClr val="000000"/>
                </a:solidFill>
              </a:rPr>
              <a:t>Чтобы справиться с волнением, также можно выполнить упражнение «Продышка»: медленно сделайте вдох, считая до 7, потом задержите дыхание, досчитав также до 7, и выдохните, вновь считая до 7. Из-за того, что мы дышим медленно, сердце начинает биться медленнее, и количество адреналина в крови уменьшается.</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
          <p:cNvSpPr>
            <a:spLocks noChangeArrowheads="1"/>
          </p:cNvSpPr>
          <p:nvPr/>
        </p:nvSpPr>
        <p:spPr bwMode="auto">
          <a:xfrm>
            <a:off x="71438" y="0"/>
            <a:ext cx="10080625" cy="7631113"/>
          </a:xfrm>
          <a:prstGeom prst="rect">
            <a:avLst/>
          </a:prstGeom>
          <a:blipFill dpi="0" rotWithShape="0">
            <a:blip r:embed="rId3" cstate="print"/>
            <a:srcRect/>
            <a:stretch>
              <a:fillRect/>
            </a:stretch>
          </a:blipFill>
          <a:ln w="9525">
            <a:noFill/>
            <a:round/>
            <a:headEnd/>
            <a:tailEnd/>
          </a:ln>
        </p:spPr>
        <p:txBody>
          <a:bodyPr lIns="90000" tIns="46800" rIns="90000" bIns="46800" anchor="ctr"/>
          <a:lstStyle/>
          <a:p>
            <a:pPr algn="ctr" eaLnBrk="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lang="ru-RU" altLang="ru-RU">
                <a:solidFill>
                  <a:srgbClr val="000000"/>
                </a:solidFill>
              </a:rPr>
              <a:t>      </a:t>
            </a:r>
          </a:p>
        </p:txBody>
      </p:sp>
      <p:sp>
        <p:nvSpPr>
          <p:cNvPr id="50179" name="Text Box 2"/>
          <p:cNvSpPr txBox="1">
            <a:spLocks noChangeArrowheads="1"/>
          </p:cNvSpPr>
          <p:nvPr/>
        </p:nvSpPr>
        <p:spPr bwMode="auto">
          <a:xfrm>
            <a:off x="936625" y="2354263"/>
            <a:ext cx="8280400" cy="2890837"/>
          </a:xfrm>
          <a:prstGeom prst="rect">
            <a:avLst/>
          </a:prstGeom>
          <a:noFill/>
          <a:ln w="9525">
            <a:noFill/>
            <a:round/>
            <a:headEnd/>
            <a:tailEnd/>
          </a:ln>
        </p:spPr>
        <p:txBody>
          <a:bodyPr lIns="90000" tIns="45000" rIns="90000" bIns="45000"/>
          <a:lstStyle/>
          <a:p>
            <a:pPr eaLnBrk="1">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1000">
              <a:solidFill>
                <a:srgbClr val="000000"/>
              </a:solidFill>
            </a:endParaRPr>
          </a:p>
          <a:p>
            <a:pPr eaLnBrk="1">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1000">
              <a:solidFill>
                <a:srgbClr val="000000"/>
              </a:solidFill>
            </a:endParaRPr>
          </a:p>
          <a:p>
            <a:pPr eaLnBrk="1">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1000">
              <a:solidFill>
                <a:srgbClr val="000000"/>
              </a:solidFill>
            </a:endParaRPr>
          </a:p>
        </p:txBody>
      </p:sp>
      <p:sp>
        <p:nvSpPr>
          <p:cNvPr id="50180" name="Text Box 3"/>
          <p:cNvSpPr txBox="1">
            <a:spLocks noChangeArrowheads="1"/>
          </p:cNvSpPr>
          <p:nvPr/>
        </p:nvSpPr>
        <p:spPr bwMode="auto">
          <a:xfrm>
            <a:off x="1249363" y="647700"/>
            <a:ext cx="8255000" cy="760413"/>
          </a:xfrm>
          <a:prstGeom prst="rect">
            <a:avLst/>
          </a:prstGeom>
          <a:noFill/>
          <a:ln w="9525">
            <a:noFill/>
            <a:round/>
            <a:headEnd/>
            <a:tailEnd/>
          </a:ln>
        </p:spPr>
        <p:txBody>
          <a:bodyPr lIns="90000" tIns="45000" rIns="90000" bIns="45000"/>
          <a:lstStyle/>
          <a:p>
            <a:pPr algn="ctr" eaLnBrk="1">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3200" i="1">
                <a:solidFill>
                  <a:srgbClr val="000000"/>
                </a:solidFill>
              </a:rPr>
              <a:t>Как правильно вести себя на экзамене?</a:t>
            </a:r>
          </a:p>
        </p:txBody>
      </p:sp>
      <p:pic>
        <p:nvPicPr>
          <p:cNvPr id="50181" name="Picture 4"/>
          <p:cNvPicPr>
            <a:picLocks noChangeAspect="1" noChangeArrowheads="1"/>
          </p:cNvPicPr>
          <p:nvPr/>
        </p:nvPicPr>
        <p:blipFill>
          <a:blip r:embed="rId4" cstate="print"/>
          <a:srcRect/>
          <a:stretch>
            <a:fillRect/>
          </a:stretch>
        </p:blipFill>
        <p:spPr bwMode="auto">
          <a:xfrm>
            <a:off x="2663825" y="1944688"/>
            <a:ext cx="5184775" cy="3600450"/>
          </a:xfrm>
          <a:prstGeom prst="rect">
            <a:avLst/>
          </a:prstGeom>
          <a:noFill/>
          <a:ln w="9525">
            <a:noFill/>
            <a:round/>
            <a:headEnd/>
            <a:tailEnd/>
          </a:ln>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2226" name="Picture 1"/>
          <p:cNvPicPr>
            <a:picLocks noChangeAspect="1" noChangeArrowheads="1"/>
          </p:cNvPicPr>
          <p:nvPr/>
        </p:nvPicPr>
        <p:blipFill>
          <a:blip r:embed="rId3" cstate="print"/>
          <a:srcRect/>
          <a:stretch>
            <a:fillRect/>
          </a:stretch>
        </p:blipFill>
        <p:spPr bwMode="auto">
          <a:xfrm>
            <a:off x="0" y="215900"/>
            <a:ext cx="10131425" cy="7343775"/>
          </a:xfrm>
          <a:prstGeom prst="rect">
            <a:avLst/>
          </a:prstGeom>
          <a:noFill/>
          <a:ln w="9525">
            <a:noFill/>
            <a:round/>
            <a:headEnd/>
            <a:tailEnd/>
          </a:ln>
        </p:spPr>
      </p:pic>
      <p:sp>
        <p:nvSpPr>
          <p:cNvPr id="52227" name="Text Box 2"/>
          <p:cNvSpPr txBox="1">
            <a:spLocks noChangeArrowheads="1"/>
          </p:cNvSpPr>
          <p:nvPr/>
        </p:nvSpPr>
        <p:spPr bwMode="auto">
          <a:xfrm>
            <a:off x="503238" y="301625"/>
            <a:ext cx="9067800" cy="1258888"/>
          </a:xfrm>
          <a:prstGeom prst="rect">
            <a:avLst/>
          </a:prstGeom>
          <a:noFill/>
          <a:ln w="9525">
            <a:noFill/>
            <a:round/>
            <a:headEnd/>
            <a:tailEnd/>
          </a:ln>
        </p:spPr>
        <p:txBody>
          <a:bodyPr lIns="0" tIns="0" rIns="0" bIns="0" anchor="ctr"/>
          <a:lstStyle/>
          <a:p>
            <a:pPr algn="ctr" eaLnBrk="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ru-RU" altLang="ru-RU" sz="3200" b="1" i="1">
              <a:solidFill>
                <a:srgbClr val="0066CC"/>
              </a:solidFill>
            </a:endParaRPr>
          </a:p>
        </p:txBody>
      </p:sp>
      <p:sp>
        <p:nvSpPr>
          <p:cNvPr id="52228" name="Text Box 3"/>
          <p:cNvSpPr txBox="1">
            <a:spLocks noChangeArrowheads="1"/>
          </p:cNvSpPr>
          <p:nvPr/>
        </p:nvSpPr>
        <p:spPr bwMode="auto">
          <a:xfrm>
            <a:off x="509588" y="1655763"/>
            <a:ext cx="9209087" cy="5308600"/>
          </a:xfrm>
          <a:prstGeom prst="rect">
            <a:avLst/>
          </a:prstGeom>
          <a:noFill/>
          <a:ln w="9525">
            <a:noFill/>
            <a:round/>
            <a:headEnd/>
            <a:tailEnd/>
          </a:ln>
        </p:spPr>
        <p:txBody>
          <a:bodyPr lIns="90000" tIns="45000" rIns="90000" bIns="45000"/>
          <a:lstStyle/>
          <a:p>
            <a:pPr eaLnBrk="1">
              <a:lnSpc>
                <a:spcPct val="150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altLang="ru-RU" sz="1600">
                <a:solidFill>
                  <a:srgbClr val="000000"/>
                </a:solidFill>
              </a:rPr>
              <a:t>Во время экзамена желательно не думать ни о чем, кроме самого экзамена. Мысли о том, что случится, если Вы неудачно пройдёте испытание или мечты о том, как прекрасна будет жизнь после его успешной сдачи лучше оставить за порогом учебного заведения.</a:t>
            </a:r>
          </a:p>
          <a:p>
            <a:pPr eaLnBrk="1">
              <a:lnSpc>
                <a:spcPct val="150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altLang="ru-RU" sz="1600">
                <a:solidFill>
                  <a:srgbClr val="000000"/>
                </a:solidFill>
              </a:rPr>
              <a:t>Необходимо сосредоточиться на предстоящем событии. Получив задание, не нужно стремиться мгновенно начинать писать ответ на вопрос. Как правило, время, которое предлагается для выполнения задания, рассчитано на то, что человек должен предварительно подумать. Лучше спокойно вспомнить всё, что Вы читали по данной теме и затем приступить к выполнению задания.</a:t>
            </a:r>
          </a:p>
          <a:p>
            <a:pPr eaLnBrk="1">
              <a:lnSpc>
                <a:spcPct val="150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altLang="ru-RU" sz="1600">
                <a:solidFill>
                  <a:srgbClr val="000000"/>
                </a:solidFill>
              </a:rPr>
              <a:t>На устном экзамене необходимо сначала составить схему ответа.</a:t>
            </a:r>
          </a:p>
          <a:p>
            <a:pPr eaLnBrk="1">
              <a:lnSpc>
                <a:spcPct val="150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altLang="ru-RU" sz="1600">
                <a:solidFill>
                  <a:srgbClr val="000000"/>
                </a:solidFill>
              </a:rPr>
              <a:t>Даже если есть полная уверенность в своём ответе, не стоит раньше всех сдавать работу или идти отвечать лучше еще раз всё обдумайте и перечитать написанное и только после этого сдавать работу или отвечать.</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4274" name="Picture 1"/>
          <p:cNvPicPr>
            <a:picLocks noChangeAspect="1" noChangeArrowheads="1"/>
          </p:cNvPicPr>
          <p:nvPr/>
        </p:nvPicPr>
        <p:blipFill>
          <a:blip r:embed="rId3" cstate="print"/>
          <a:srcRect/>
          <a:stretch>
            <a:fillRect/>
          </a:stretch>
        </p:blipFill>
        <p:spPr bwMode="auto">
          <a:xfrm>
            <a:off x="-6350" y="0"/>
            <a:ext cx="10080625" cy="7559675"/>
          </a:xfrm>
          <a:prstGeom prst="rect">
            <a:avLst/>
          </a:prstGeom>
          <a:noFill/>
          <a:ln w="9525">
            <a:noFill/>
            <a:round/>
            <a:headEnd/>
            <a:tailEnd/>
          </a:ln>
        </p:spPr>
      </p:pic>
      <p:sp>
        <p:nvSpPr>
          <p:cNvPr id="54275" name="Rectangle 2"/>
          <p:cNvSpPr>
            <a:spLocks noGrp="1" noChangeArrowheads="1"/>
          </p:cNvSpPr>
          <p:nvPr>
            <p:ph type="title"/>
          </p:nvPr>
        </p:nvSpPr>
        <p:spPr>
          <a:xfrm>
            <a:off x="503238" y="479425"/>
            <a:ext cx="9069387" cy="1260475"/>
          </a:xfrm>
        </p:spPr>
        <p:txBody>
          <a:bodyPr/>
          <a:lstStyle/>
          <a:p>
            <a:pPr eaLnBrk="1"/>
            <a:r>
              <a:rPr lang="ru-RU" altLang="ru-RU" smtClean="0"/>
              <a:t>Как настроиться на успех</a:t>
            </a:r>
          </a:p>
        </p:txBody>
      </p:sp>
      <p:sp>
        <p:nvSpPr>
          <p:cNvPr id="54276" name="Rectangle 3"/>
          <p:cNvSpPr>
            <a:spLocks noGrp="1" noChangeArrowheads="1"/>
          </p:cNvSpPr>
          <p:nvPr>
            <p:ph type="body" idx="1"/>
          </p:nvPr>
        </p:nvSpPr>
        <p:spPr>
          <a:xfrm>
            <a:off x="503238" y="1368425"/>
            <a:ext cx="9069387" cy="4783138"/>
          </a:xfrm>
        </p:spPr>
        <p:txBody>
          <a:bodyPr/>
          <a:lstStyle/>
          <a:p>
            <a:pPr indent="-334963"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ru-RU" altLang="ru-RU" smtClean="0"/>
          </a:p>
          <a:p>
            <a:pPr indent="-334963"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altLang="ru-RU" smtClean="0"/>
              <a:t>Настроить себя на успех можно с помощью самопрограммирования.</a:t>
            </a:r>
          </a:p>
          <a:p>
            <a:pPr indent="-334963"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altLang="ru-RU" smtClean="0"/>
              <a:t>1. Вспомните ситуацию, когда вы справились с аналогичными трудностями.</a:t>
            </a:r>
          </a:p>
          <a:p>
            <a:pPr indent="-334963"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altLang="ru-RU" smtClean="0"/>
              <a:t>2. Используйте а</a:t>
            </a:r>
            <a:r>
              <a:rPr lang="ru-RU" altLang="ru-RU" smtClean="0">
                <a:solidFill>
                  <a:srgbClr val="422A1B"/>
                </a:solidFill>
                <a:latin typeface="Verdana;Tahoma" charset="0"/>
              </a:rPr>
              <a:t>ффирмации</a:t>
            </a:r>
            <a:r>
              <a:rPr lang="ru-RU" altLang="ru-RU" smtClean="0"/>
              <a:t>. Для усиления эффекта можно использовать слова «именно сегодня», например:</a:t>
            </a:r>
          </a:p>
          <a:p>
            <a:pPr indent="-334963"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altLang="ru-RU" smtClean="0"/>
              <a:t>«Именно сегодня у меня все получится»;</a:t>
            </a:r>
          </a:p>
          <a:p>
            <a:pPr indent="-334963"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altLang="ru-RU" smtClean="0"/>
              <a:t>«Именно сегодня я буду самой(-ым) спокойной(-ым) и выдержанной(-ым)»;</a:t>
            </a:r>
          </a:p>
          <a:p>
            <a:pPr indent="-334963"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altLang="ru-RU" smtClean="0"/>
              <a:t>«Именно сегодня я буду находчивой(-ым) и уверенной(-ым)»;</a:t>
            </a:r>
          </a:p>
          <a:p>
            <a:pPr indent="-334963"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altLang="ru-RU" smtClean="0"/>
              <a:t>«Мне доставляет удовольствие вести разговор спокойным и уверенным голосом, показывать образец выдержки и самообладания».</a:t>
            </a:r>
          </a:p>
          <a:p>
            <a:pPr indent="-334963"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altLang="ru-RU" smtClean="0"/>
              <a:t>3. Мысленно повторите текст несколько раз.</a:t>
            </a:r>
          </a:p>
          <a:p>
            <a:pPr indent="-334963"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altLang="ru-RU" smtClean="0"/>
              <a:t>Формулы-настрои можно произносить вслух перед зеркалом или про себя, по дороге.</a:t>
            </a:r>
          </a:p>
          <a:p>
            <a:pPr indent="-334963"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altLang="ru-RU" smtClean="0"/>
              <a:t>Самоодобрение (самопоощрение)</a:t>
            </a:r>
          </a:p>
          <a:p>
            <a:pPr indent="-334963"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ru-RU" altLang="ru-RU" smtClean="0"/>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
          <p:cNvSpPr>
            <a:spLocks noGrp="1" noChangeArrowheads="1"/>
          </p:cNvSpPr>
          <p:nvPr>
            <p:ph type="title"/>
          </p:nvPr>
        </p:nvSpPr>
        <p:spPr>
          <a:xfrm>
            <a:off x="503238" y="479425"/>
            <a:ext cx="9069387" cy="1260475"/>
          </a:xfrm>
        </p:spPr>
        <p:txBody>
          <a:bodyPr/>
          <a:lstStyle/>
          <a:p>
            <a:pPr ea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altLang="ru-RU" i="1" smtClean="0">
                <a:solidFill>
                  <a:srgbClr val="66FF66"/>
                </a:solidFill>
              </a:rPr>
              <a:t>Спасибо за внимание!</a:t>
            </a:r>
          </a:p>
        </p:txBody>
      </p:sp>
      <p:sp>
        <p:nvSpPr>
          <p:cNvPr id="56323" name="Rectangle 2"/>
          <p:cNvSpPr>
            <a:spLocks noGrp="1" noChangeArrowheads="1"/>
          </p:cNvSpPr>
          <p:nvPr>
            <p:ph type="body" idx="1"/>
          </p:nvPr>
        </p:nvSpPr>
        <p:spPr>
          <a:xfrm>
            <a:off x="503238" y="1768475"/>
            <a:ext cx="9069387" cy="4745038"/>
          </a:xfrm>
        </p:spPr>
        <p:txBody>
          <a:bodyPr/>
          <a:lstStyle/>
          <a:p>
            <a:pPr eaLnBrk="1"/>
            <a:endParaRPr lang="ru-RU" altLang="ru-RU" smtClean="0"/>
          </a:p>
        </p:txBody>
      </p:sp>
      <p:pic>
        <p:nvPicPr>
          <p:cNvPr id="56324" name="Picture 3"/>
          <p:cNvPicPr>
            <a:picLocks noChangeAspect="1" noChangeArrowheads="1"/>
          </p:cNvPicPr>
          <p:nvPr/>
        </p:nvPicPr>
        <p:blipFill>
          <a:blip r:embed="rId3" cstate="print"/>
          <a:srcRect/>
          <a:stretch>
            <a:fillRect/>
          </a:stretch>
        </p:blipFill>
        <p:spPr bwMode="auto">
          <a:xfrm>
            <a:off x="-288925" y="481013"/>
            <a:ext cx="9504363" cy="6840537"/>
          </a:xfrm>
          <a:prstGeom prst="rect">
            <a:avLst/>
          </a:prstGeom>
          <a:noFill/>
          <a:ln w="9525">
            <a:noFill/>
            <a:round/>
            <a:headEnd/>
            <a:tailEnd/>
          </a:ln>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170" name="Picture 1"/>
          <p:cNvPicPr>
            <a:picLocks noChangeAspect="1" noChangeArrowheads="1"/>
          </p:cNvPicPr>
          <p:nvPr/>
        </p:nvPicPr>
        <p:blipFill>
          <a:blip r:embed="rId3" cstate="print"/>
          <a:srcRect/>
          <a:stretch>
            <a:fillRect/>
          </a:stretch>
        </p:blipFill>
        <p:spPr bwMode="auto">
          <a:xfrm>
            <a:off x="0" y="0"/>
            <a:ext cx="10080625" cy="7559675"/>
          </a:xfrm>
          <a:prstGeom prst="rect">
            <a:avLst/>
          </a:prstGeom>
          <a:noFill/>
          <a:ln w="9525">
            <a:noFill/>
            <a:round/>
            <a:headEnd/>
            <a:tailEnd/>
          </a:ln>
        </p:spPr>
      </p:pic>
      <p:sp>
        <p:nvSpPr>
          <p:cNvPr id="7171" name="Text Box 2"/>
          <p:cNvSpPr txBox="1">
            <a:spLocks noChangeArrowheads="1"/>
          </p:cNvSpPr>
          <p:nvPr/>
        </p:nvSpPr>
        <p:spPr bwMode="auto">
          <a:xfrm>
            <a:off x="647700" y="431800"/>
            <a:ext cx="8856663" cy="6264275"/>
          </a:xfrm>
          <a:prstGeom prst="rect">
            <a:avLst/>
          </a:prstGeom>
          <a:noFill/>
          <a:ln w="9525">
            <a:noFill/>
            <a:round/>
            <a:headEnd/>
            <a:tailEnd/>
          </a:ln>
        </p:spPr>
        <p:txBody>
          <a:bodyPr lIns="90000" tIns="45000" rIns="90000" bIns="45000"/>
          <a:lstStyle/>
          <a:p>
            <a:pPr algn="ctr" eaLnBrk="1">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2400">
                <a:solidFill>
                  <a:srgbClr val="000000"/>
                </a:solidFill>
              </a:rPr>
              <a:t>Всех людей, побывавших участниками экзамена, можно распределить на одной прямой с двумя полюсами. Первый полюс –«счастливчики, второй – «неуспешные. </a:t>
            </a:r>
          </a:p>
          <a:p>
            <a:pPr algn="ctr" eaLnBrk="1">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2000">
              <a:solidFill>
                <a:srgbClr val="000000"/>
              </a:solidFill>
            </a:endParaRPr>
          </a:p>
          <a:p>
            <a:pPr eaLnBrk="1">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2000">
              <a:solidFill>
                <a:srgbClr val="000000"/>
              </a:solidFill>
            </a:endParaRPr>
          </a:p>
        </p:txBody>
      </p:sp>
      <p:pic>
        <p:nvPicPr>
          <p:cNvPr id="7172" name="Picture 3"/>
          <p:cNvPicPr>
            <a:picLocks noChangeAspect="1" noChangeArrowheads="1"/>
          </p:cNvPicPr>
          <p:nvPr/>
        </p:nvPicPr>
        <p:blipFill>
          <a:blip r:embed="rId4" cstate="print"/>
          <a:srcRect/>
          <a:stretch>
            <a:fillRect/>
          </a:stretch>
        </p:blipFill>
        <p:spPr bwMode="auto">
          <a:xfrm>
            <a:off x="2376488" y="2087563"/>
            <a:ext cx="5184775" cy="4535487"/>
          </a:xfrm>
          <a:prstGeom prst="rect">
            <a:avLst/>
          </a:prstGeom>
          <a:noFill/>
          <a:ln w="9525">
            <a:noFill/>
            <a:round/>
            <a:headEnd/>
            <a:tailEnd/>
          </a:ln>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218" name="Picture 1"/>
          <p:cNvPicPr>
            <a:picLocks noChangeAspect="1" noChangeArrowheads="1"/>
          </p:cNvPicPr>
          <p:nvPr/>
        </p:nvPicPr>
        <p:blipFill>
          <a:blip r:embed="rId3" cstate="print"/>
          <a:srcRect/>
          <a:stretch>
            <a:fillRect/>
          </a:stretch>
        </p:blipFill>
        <p:spPr bwMode="auto">
          <a:xfrm>
            <a:off x="0" y="-1588"/>
            <a:ext cx="10080625" cy="7561263"/>
          </a:xfrm>
          <a:prstGeom prst="rect">
            <a:avLst/>
          </a:prstGeom>
          <a:noFill/>
          <a:ln w="9525">
            <a:noFill/>
            <a:round/>
            <a:headEnd/>
            <a:tailEnd/>
          </a:ln>
        </p:spPr>
      </p:pic>
      <p:sp>
        <p:nvSpPr>
          <p:cNvPr id="9219" name="Text Box 2"/>
          <p:cNvSpPr txBox="1">
            <a:spLocks noChangeArrowheads="1"/>
          </p:cNvSpPr>
          <p:nvPr/>
        </p:nvSpPr>
        <p:spPr bwMode="auto">
          <a:xfrm>
            <a:off x="431800" y="360363"/>
            <a:ext cx="9137650" cy="6935787"/>
          </a:xfrm>
          <a:prstGeom prst="rect">
            <a:avLst/>
          </a:prstGeom>
          <a:noFill/>
          <a:ln w="9525">
            <a:noFill/>
            <a:round/>
            <a:headEnd/>
            <a:tailEnd/>
          </a:ln>
        </p:spPr>
        <p:txBody>
          <a:bodyPr lIns="90000" tIns="45000" rIns="90000" bIns="45000"/>
          <a:lstStyle/>
          <a:p>
            <a:pPr algn="ctr" eaLnBrk="1">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altLang="ru-RU">
                <a:solidFill>
                  <a:srgbClr val="000000"/>
                </a:solidFill>
              </a:rPr>
              <a:t>                                </a:t>
            </a:r>
            <a:r>
              <a:rPr lang="ru-RU" altLang="ru-RU" sz="3200">
                <a:solidFill>
                  <a:srgbClr val="000000"/>
                </a:solidFill>
              </a:rPr>
              <a:t>          </a:t>
            </a:r>
            <a:r>
              <a:rPr lang="ru-RU" altLang="ru-RU" sz="3200">
                <a:solidFill>
                  <a:srgbClr val="66FFFF"/>
                </a:solidFill>
              </a:rPr>
              <a:t> </a:t>
            </a:r>
            <a:r>
              <a:rPr lang="ru-RU" altLang="ru-RU" sz="3200" i="1">
                <a:solidFill>
                  <a:srgbClr val="66FFFF"/>
                </a:solidFill>
              </a:rPr>
              <a:t>«Счастливчики»</a:t>
            </a:r>
            <a:r>
              <a:rPr lang="ru-RU" altLang="ru-RU">
                <a:solidFill>
                  <a:srgbClr val="000000"/>
                </a:solidFill>
              </a:rPr>
              <a:t> </a:t>
            </a:r>
          </a:p>
        </p:txBody>
      </p:sp>
      <p:pic>
        <p:nvPicPr>
          <p:cNvPr id="9220" name="Picture 3"/>
          <p:cNvPicPr>
            <a:picLocks noChangeAspect="1" noChangeArrowheads="1"/>
          </p:cNvPicPr>
          <p:nvPr/>
        </p:nvPicPr>
        <p:blipFill>
          <a:blip r:embed="rId4" cstate="print"/>
          <a:srcRect/>
          <a:stretch>
            <a:fillRect/>
          </a:stretch>
        </p:blipFill>
        <p:spPr bwMode="auto">
          <a:xfrm>
            <a:off x="1584325" y="1800225"/>
            <a:ext cx="6840538" cy="4032250"/>
          </a:xfrm>
          <a:prstGeom prst="rect">
            <a:avLst/>
          </a:prstGeom>
          <a:noFill/>
          <a:ln w="9525">
            <a:noFill/>
            <a:round/>
            <a:headEnd/>
            <a:tailEnd/>
          </a:ln>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266" name="Picture 1"/>
          <p:cNvPicPr>
            <a:picLocks noChangeAspect="1" noChangeArrowheads="1"/>
          </p:cNvPicPr>
          <p:nvPr/>
        </p:nvPicPr>
        <p:blipFill>
          <a:blip r:embed="rId3" cstate="print"/>
          <a:srcRect/>
          <a:stretch>
            <a:fillRect/>
          </a:stretch>
        </p:blipFill>
        <p:spPr bwMode="auto">
          <a:xfrm>
            <a:off x="0" y="0"/>
            <a:ext cx="10080625" cy="7561263"/>
          </a:xfrm>
          <a:prstGeom prst="rect">
            <a:avLst/>
          </a:prstGeom>
          <a:noFill/>
          <a:ln w="9525">
            <a:noFill/>
            <a:round/>
            <a:headEnd/>
            <a:tailEnd/>
          </a:ln>
        </p:spPr>
      </p:pic>
      <p:sp>
        <p:nvSpPr>
          <p:cNvPr id="11267" name="Text Box 2"/>
          <p:cNvSpPr txBox="1">
            <a:spLocks noChangeArrowheads="1"/>
          </p:cNvSpPr>
          <p:nvPr/>
        </p:nvSpPr>
        <p:spPr bwMode="auto">
          <a:xfrm>
            <a:off x="431800" y="301625"/>
            <a:ext cx="9215438" cy="6777038"/>
          </a:xfrm>
          <a:prstGeom prst="rect">
            <a:avLst/>
          </a:prstGeom>
          <a:noFill/>
          <a:ln w="9525">
            <a:noFill/>
            <a:round/>
            <a:headEnd/>
            <a:tailEnd/>
          </a:ln>
        </p:spPr>
        <p:txBody>
          <a:bodyPr lIns="90000" tIns="45000" rIns="90000" bIns="45000"/>
          <a:lstStyle/>
          <a:p>
            <a:pPr algn="ctr" eaLnBrk="1">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altLang="ru-RU" sz="2400">
                <a:solidFill>
                  <a:srgbClr val="000000"/>
                </a:solidFill>
              </a:rPr>
              <a:t>                                  </a:t>
            </a:r>
            <a:r>
              <a:rPr lang="ru-RU" altLang="ru-RU" sz="2400" i="1">
                <a:solidFill>
                  <a:srgbClr val="66FFFF"/>
                </a:solidFill>
              </a:rPr>
              <a:t>   </a:t>
            </a:r>
            <a:r>
              <a:rPr lang="ru-RU" altLang="ru-RU" sz="3200" i="1">
                <a:solidFill>
                  <a:srgbClr val="66FFFF"/>
                </a:solidFill>
              </a:rPr>
              <a:t>  «Неуспешные»</a:t>
            </a:r>
            <a:r>
              <a:rPr lang="ru-RU" altLang="ru-RU" sz="2400">
                <a:solidFill>
                  <a:srgbClr val="000000"/>
                </a:solidFill>
              </a:rPr>
              <a:t> </a:t>
            </a:r>
          </a:p>
        </p:txBody>
      </p:sp>
      <p:pic>
        <p:nvPicPr>
          <p:cNvPr id="11268" name="Picture 3"/>
          <p:cNvPicPr>
            <a:picLocks noChangeAspect="1" noChangeArrowheads="1"/>
          </p:cNvPicPr>
          <p:nvPr/>
        </p:nvPicPr>
        <p:blipFill>
          <a:blip r:embed="rId4" cstate="print"/>
          <a:srcRect/>
          <a:stretch>
            <a:fillRect/>
          </a:stretch>
        </p:blipFill>
        <p:spPr bwMode="auto">
          <a:xfrm>
            <a:off x="2592388" y="1511300"/>
            <a:ext cx="4679950" cy="4895850"/>
          </a:xfrm>
          <a:prstGeom prst="rect">
            <a:avLst/>
          </a:prstGeom>
          <a:noFill/>
          <a:ln w="9525">
            <a:noFill/>
            <a:round/>
            <a:headEnd/>
            <a:tailEnd/>
          </a:ln>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3" cstate="print"/>
          <a:srcRect/>
          <a:stretch>
            <a:fillRect/>
          </a:stretch>
        </p:blipFill>
        <p:spPr bwMode="auto">
          <a:xfrm>
            <a:off x="0" y="0"/>
            <a:ext cx="10121900" cy="7559675"/>
          </a:xfrm>
          <a:prstGeom prst="rect">
            <a:avLst/>
          </a:prstGeom>
          <a:noFill/>
          <a:ln w="9525">
            <a:noFill/>
            <a:round/>
            <a:headEnd/>
            <a:tailEnd/>
          </a:ln>
        </p:spPr>
      </p:pic>
      <p:sp>
        <p:nvSpPr>
          <p:cNvPr id="13315" name="Text Box 2"/>
          <p:cNvSpPr txBox="1">
            <a:spLocks noChangeArrowheads="1"/>
          </p:cNvSpPr>
          <p:nvPr/>
        </p:nvSpPr>
        <p:spPr bwMode="auto">
          <a:xfrm>
            <a:off x="503238" y="301625"/>
            <a:ext cx="9064625" cy="1255713"/>
          </a:xfrm>
          <a:prstGeom prst="rect">
            <a:avLst/>
          </a:prstGeom>
          <a:noFill/>
          <a:ln w="9525">
            <a:noFill/>
            <a:round/>
            <a:headEnd/>
            <a:tailEnd/>
          </a:ln>
        </p:spPr>
        <p:txBody>
          <a:bodyPr lIns="0" tIns="0" rIns="0" bIns="0" anchor="ctr"/>
          <a:lstStyle/>
          <a:p>
            <a:pPr algn="ctr" eaLnBrk="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altLang="ru-RU" sz="4000" i="1">
                <a:solidFill>
                  <a:srgbClr val="CC66FF"/>
                </a:solidFill>
              </a:rPr>
              <a:t>Очень важна поддержка родителей</a:t>
            </a:r>
          </a:p>
        </p:txBody>
      </p:sp>
      <p:sp>
        <p:nvSpPr>
          <p:cNvPr id="13316" name="Text Box 3"/>
          <p:cNvSpPr txBox="1">
            <a:spLocks noChangeArrowheads="1"/>
          </p:cNvSpPr>
          <p:nvPr/>
        </p:nvSpPr>
        <p:spPr bwMode="auto">
          <a:xfrm>
            <a:off x="503238" y="1812925"/>
            <a:ext cx="9064625" cy="4784725"/>
          </a:xfrm>
          <a:prstGeom prst="rect">
            <a:avLst/>
          </a:prstGeom>
          <a:noFill/>
          <a:ln w="9525">
            <a:noFill/>
            <a:round/>
            <a:headEnd/>
            <a:tailEnd/>
          </a:ln>
        </p:spPr>
        <p:txBody>
          <a:bodyPr lIns="90000" tIns="45000" rIns="90000" bIns="45000"/>
          <a:lstStyle/>
          <a:p>
            <a:pPr eaLnBrk="1">
              <a:lnSpc>
                <a:spcPct val="93000"/>
              </a:lnSpc>
              <a:spcBef>
                <a:spcPts val="1200"/>
              </a:spcBef>
              <a:spcAft>
                <a:spcPts val="100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altLang="ru-RU" sz="2400">
                <a:solidFill>
                  <a:srgbClr val="000000"/>
                </a:solidFill>
              </a:rPr>
              <a:t>Поддерживать ребенка – значит верить в него.</a:t>
            </a:r>
          </a:p>
          <a:p>
            <a:pPr eaLnBrk="1">
              <a:lnSpc>
                <a:spcPct val="93000"/>
              </a:lnSpc>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altLang="ru-RU" sz="2400">
                <a:solidFill>
                  <a:srgbClr val="000000"/>
                </a:solidFill>
                <a:cs typeface="Times New Roman" pitchFamily="16" charset="0"/>
              </a:rPr>
              <a:t>-Подбадривайте детей, хвалите их за то, что они делают хорошо. </a:t>
            </a:r>
          </a:p>
          <a:p>
            <a:pPr eaLnBrk="1">
              <a:lnSpc>
                <a:spcPct val="93000"/>
              </a:lnSpc>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altLang="ru-RU" sz="2400">
                <a:solidFill>
                  <a:srgbClr val="000000"/>
                </a:solidFill>
                <a:cs typeface="Times New Roman" pitchFamily="16" charset="0"/>
              </a:rPr>
              <a:t>-Наблюдайте за самочувствием ребенка, никто, кроме Вас, не сможет вовремя заметить и предотвратить ухудшение состояние ребенка, связанное с переутомлением.</a:t>
            </a:r>
          </a:p>
          <a:p>
            <a:pPr eaLnBrk="1">
              <a:lnSpc>
                <a:spcPct val="93000"/>
              </a:lnSpc>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altLang="ru-RU" sz="2400">
                <a:solidFill>
                  <a:srgbClr val="000000"/>
                </a:solidFill>
                <a:cs typeface="Times New Roman" pitchFamily="16" charset="0"/>
              </a:rPr>
              <a:t>-Помогите детям распределить темы подготовки по дням.</a:t>
            </a:r>
          </a:p>
          <a:p>
            <a:pPr eaLnBrk="1">
              <a:lnSpc>
                <a:spcPct val="93000"/>
              </a:lnSpc>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altLang="ru-RU" sz="2400">
                <a:solidFill>
                  <a:srgbClr val="000000"/>
                </a:solidFill>
                <a:cs typeface="Times New Roman" pitchFamily="16" charset="0"/>
              </a:rPr>
              <a:t>-Накануне экзамена обеспечьте ребенку полноценный отдых, он должен отдохнуть и как следует выспаться. </a:t>
            </a:r>
          </a:p>
          <a:p>
            <a:pPr algn="ctr" eaLnBrk="1">
              <a:lnSpc>
                <a:spcPct val="93000"/>
              </a:lnSpc>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altLang="ru-RU" sz="2400">
                <a:solidFill>
                  <a:srgbClr val="000000"/>
                </a:solidFill>
                <a:cs typeface="Times New Roman" pitchFamily="16" charset="0"/>
              </a:rPr>
              <a:t>И помните: самое главное - это снизить напряжение и тревожность ребенка и обеспечить подходящие условия для занятий.</a:t>
            </a:r>
            <a:r>
              <a:rPr lang="ru-RU" altLang="ru-RU" sz="2400">
                <a:solidFill>
                  <a:srgbClr val="000000"/>
                </a:solidFill>
                <a:latin typeface="Symbol" pitchFamily="16" charset="2"/>
                <a:cs typeface="Times New Roman" pitchFamily="16" charset="0"/>
              </a:rPr>
              <a:t> </a:t>
            </a:r>
          </a:p>
          <a:p>
            <a:pPr eaLnBrk="1">
              <a:lnSpc>
                <a:spcPct val="93000"/>
              </a:lnSpc>
              <a:spcBef>
                <a:spcPts val="1200"/>
              </a:spcBef>
              <a:spcAft>
                <a:spcPts val="100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ru-RU" altLang="ru-RU" sz="2400">
              <a:solidFill>
                <a:srgbClr val="000000"/>
              </a:solidFill>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362" name="Picture 1"/>
          <p:cNvPicPr>
            <a:picLocks noChangeAspect="1" noChangeArrowheads="1"/>
          </p:cNvPicPr>
          <p:nvPr/>
        </p:nvPicPr>
        <p:blipFill>
          <a:blip r:embed="rId3" cstate="print"/>
          <a:srcRect/>
          <a:stretch>
            <a:fillRect/>
          </a:stretch>
        </p:blipFill>
        <p:spPr bwMode="auto">
          <a:xfrm>
            <a:off x="936625" y="936625"/>
            <a:ext cx="6480175" cy="5975350"/>
          </a:xfrm>
          <a:prstGeom prst="rect">
            <a:avLst/>
          </a:prstGeom>
          <a:noFill/>
          <a:ln w="9525">
            <a:noFill/>
            <a:round/>
            <a:headEnd/>
            <a:tailEnd/>
          </a:ln>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3" cstate="print"/>
          <a:srcRect/>
          <a:stretch>
            <a:fillRect/>
          </a:stretch>
        </p:blipFill>
        <p:spPr bwMode="auto">
          <a:xfrm>
            <a:off x="0" y="0"/>
            <a:ext cx="10080625" cy="7920038"/>
          </a:xfrm>
          <a:prstGeom prst="rect">
            <a:avLst/>
          </a:prstGeom>
          <a:noFill/>
          <a:ln w="9525">
            <a:noFill/>
            <a:round/>
            <a:headEnd/>
            <a:tailEnd/>
          </a:ln>
        </p:spPr>
      </p:pic>
      <p:sp>
        <p:nvSpPr>
          <p:cNvPr id="17411" name="Text Box 2"/>
          <p:cNvSpPr txBox="1">
            <a:spLocks noChangeArrowheads="1"/>
          </p:cNvSpPr>
          <p:nvPr/>
        </p:nvSpPr>
        <p:spPr bwMode="auto">
          <a:xfrm>
            <a:off x="431800" y="2376488"/>
            <a:ext cx="9359900" cy="1993900"/>
          </a:xfrm>
          <a:prstGeom prst="rect">
            <a:avLst/>
          </a:prstGeom>
          <a:noFill/>
          <a:ln w="9525">
            <a:noFill/>
            <a:round/>
            <a:headEnd/>
            <a:tailEnd/>
          </a:ln>
        </p:spPr>
        <p:txBody>
          <a:bodyPr lIns="90000" tIns="45000" rIns="90000" bIns="45000"/>
          <a:lstStyle/>
          <a:p>
            <a:pPr algn="ctr" eaLnBrk="1">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altLang="ru-RU" sz="3200">
                <a:solidFill>
                  <a:srgbClr val="000000"/>
                </a:solidFill>
              </a:rPr>
              <a:t>Самый важный этап. Не дать тревожности во время экзамена свести к нулю всю предварительную работу – вот задача этого этапа. Есть множество эффективных техник снятия эмоционального напряжения. Одна из них, например, глубокое дыхание. Очень полезно заранее индивидуально подобрать ту, которая точно поможет.</a:t>
            </a:r>
          </a:p>
          <a:p>
            <a:pPr algn="ctr" eaLnBrk="1">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ru-RU" altLang="ru-RU" sz="3200">
              <a:solidFill>
                <a:srgbClr val="000000"/>
              </a:solidFill>
            </a:endParaRPr>
          </a:p>
        </p:txBody>
      </p:sp>
      <p:sp>
        <p:nvSpPr>
          <p:cNvPr id="17412" name="Text Box 3"/>
          <p:cNvSpPr txBox="1">
            <a:spLocks noChangeArrowheads="1"/>
          </p:cNvSpPr>
          <p:nvPr/>
        </p:nvSpPr>
        <p:spPr bwMode="auto">
          <a:xfrm>
            <a:off x="1660525" y="647700"/>
            <a:ext cx="6978650" cy="1368425"/>
          </a:xfrm>
          <a:prstGeom prst="rect">
            <a:avLst/>
          </a:prstGeom>
          <a:noFill/>
          <a:ln w="9525">
            <a:noFill/>
            <a:round/>
            <a:headEnd/>
            <a:tailEnd/>
          </a:ln>
        </p:spPr>
        <p:txBody>
          <a:bodyPr lIns="90000" tIns="45000" rIns="90000" bIns="45000"/>
          <a:lstStyle/>
          <a:p>
            <a:pPr algn="ctr" eaLnBrk="1">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3200" i="1">
                <a:solidFill>
                  <a:srgbClr val="99FF33"/>
                </a:solidFill>
              </a:rPr>
              <a:t> Освоение приёмами саморегуляции</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3" cstate="print"/>
          <a:srcRect/>
          <a:stretch>
            <a:fillRect/>
          </a:stretch>
        </p:blipFill>
        <p:spPr bwMode="auto">
          <a:xfrm>
            <a:off x="0" y="0"/>
            <a:ext cx="10121900" cy="7559675"/>
          </a:xfrm>
          <a:prstGeom prst="rect">
            <a:avLst/>
          </a:prstGeom>
          <a:noFill/>
          <a:ln w="9525">
            <a:noFill/>
            <a:round/>
            <a:headEnd/>
            <a:tailEnd/>
          </a:ln>
        </p:spPr>
      </p:pic>
      <p:sp>
        <p:nvSpPr>
          <p:cNvPr id="19459" name="Text Box 2"/>
          <p:cNvSpPr txBox="1">
            <a:spLocks noChangeArrowheads="1"/>
          </p:cNvSpPr>
          <p:nvPr/>
        </p:nvSpPr>
        <p:spPr bwMode="auto">
          <a:xfrm>
            <a:off x="503238" y="2447925"/>
            <a:ext cx="9001125" cy="1852613"/>
          </a:xfrm>
          <a:prstGeom prst="rect">
            <a:avLst/>
          </a:prstGeom>
          <a:noFill/>
          <a:ln w="9525">
            <a:noFill/>
            <a:round/>
            <a:headEnd/>
            <a:tailEnd/>
          </a:ln>
        </p:spPr>
        <p:txBody>
          <a:bodyPr lIns="90000" tIns="45000" rIns="90000" bIns="45000"/>
          <a:lstStyle/>
          <a:p>
            <a:pPr algn="ctr" eaLnBrk="1">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altLang="ru-RU" sz="3200">
                <a:solidFill>
                  <a:srgbClr val="000000"/>
                </a:solidFill>
              </a:rPr>
              <a:t>Пятачок в туфле, в одном кармане – молитва, в другом – шпаргалка (пользоваться не обязательно, главное, что она есть) и т.п. Помогает это или нет – науке неизвестно, но уверенности обычно добавляет.</a:t>
            </a:r>
          </a:p>
          <a:p>
            <a:pPr eaLnBrk="1">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ru-RU" altLang="ru-RU" sz="1000">
              <a:solidFill>
                <a:srgbClr val="000000"/>
              </a:solidFill>
            </a:endParaRPr>
          </a:p>
        </p:txBody>
      </p:sp>
      <p:sp>
        <p:nvSpPr>
          <p:cNvPr id="19460" name="Text Box 3"/>
          <p:cNvSpPr txBox="1">
            <a:spLocks noChangeArrowheads="1"/>
          </p:cNvSpPr>
          <p:nvPr/>
        </p:nvSpPr>
        <p:spPr bwMode="auto">
          <a:xfrm>
            <a:off x="1227138" y="884238"/>
            <a:ext cx="7772400" cy="1223962"/>
          </a:xfrm>
          <a:prstGeom prst="rect">
            <a:avLst/>
          </a:prstGeom>
          <a:noFill/>
          <a:ln w="9525">
            <a:noFill/>
            <a:round/>
            <a:headEnd/>
            <a:tailEnd/>
          </a:ln>
        </p:spPr>
        <p:txBody>
          <a:bodyPr lIns="90000" tIns="45000" rIns="90000" bIns="45000"/>
          <a:lstStyle/>
          <a:p>
            <a:pPr algn="ctr" eaLnBrk="1">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3200" i="1">
                <a:solidFill>
                  <a:srgbClr val="CC0066"/>
                </a:solidFill>
              </a:rPr>
              <a:t> Подключение везения. Магический этап</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
        <a:cs typeface="Arial Unicode MS"/>
      </a:majorFont>
      <a:minorFont>
        <a:latin typeface="Arial"/>
        <a:ea typeface=""/>
        <a:cs typeface="Arial Unicode MS"/>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1667</Words>
  <Application>Microsoft Office PowerPoint</Application>
  <PresentationFormat>Произвольный</PresentationFormat>
  <Paragraphs>106</Paragraphs>
  <Slides>27</Slides>
  <Notes>27</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0</vt:i4>
      </vt:variant>
      <vt:variant>
        <vt:lpstr>Заголовки слайдов</vt:lpstr>
      </vt:variant>
      <vt:variant>
        <vt:i4>27</vt:i4>
      </vt:variant>
    </vt:vector>
  </HeadingPairs>
  <TitlesOfParts>
    <vt:vector size="33" baseType="lpstr">
      <vt:lpstr>Arial</vt:lpstr>
      <vt:lpstr>Arial Unicode MS</vt:lpstr>
      <vt:lpstr>Times New Roman</vt:lpstr>
      <vt:lpstr>Symbol</vt:lpstr>
      <vt:lpstr>Verdana;Tahoma</vt:lpstr>
      <vt:lpstr>Тема Office</vt:lpstr>
      <vt:lpstr>ГБОУ ООШ № 12 г.о. Чапаевск</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Как не волноваться в день экзамена?</vt:lpstr>
      <vt:lpstr>Слайд 21</vt:lpstr>
      <vt:lpstr>Слайд 22</vt:lpstr>
      <vt:lpstr>Слайд 23</vt:lpstr>
      <vt:lpstr>Слайд 24</vt:lpstr>
      <vt:lpstr>Слайд 25</vt:lpstr>
      <vt:lpstr>Как настроиться на успех</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ГБОУ ДПО ЦПК "Ресурсный центр" г.о. Чапаевск</dc:title>
  <dc:creator>User</dc:creator>
  <cp:lastModifiedBy>User</cp:lastModifiedBy>
  <cp:revision>13</cp:revision>
  <cp:lastPrinted>1601-01-01T00:00:00Z</cp:lastPrinted>
  <dcterms:created xsi:type="dcterms:W3CDTF">2009-04-16T07:32:32Z</dcterms:created>
  <dcterms:modified xsi:type="dcterms:W3CDTF">2020-04-16T06:50:52Z</dcterms:modified>
</cp:coreProperties>
</file>